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4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5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6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  <a:endParaRPr>
              <a:blipFill rotWithShape="1">
                <a:blip r:embed="rId7"/>
                <a:srcRect l="0" t="0" r="0" b="0"/>
                <a:tile tx="0" ty="0" sx="100000" sy="100000" flip="none" algn="tl"/>
              </a:blipFill>
            </a:endParaRPr>
          </a:p>
          <a:p>
            <a:pPr lvl="1"/>
            <a:r>
              <a:t/>
            </a:r>
            <a:endParaRPr>
              <a:blipFill rotWithShape="1">
                <a:blip r:embed="rId8"/>
                <a:srcRect l="0" t="0" r="0" b="0"/>
                <a:tile tx="0" ty="0" sx="100000" sy="100000" flip="none" algn="tl"/>
              </a:blipFill>
            </a:endParaRPr>
          </a:p>
          <a:p>
            <a:pPr lvl="2"/>
            <a:r>
              <a:t/>
            </a:r>
            <a:endParaRPr>
              <a:blipFill rotWithShape="1">
                <a:blip r:embed="rId9"/>
                <a:srcRect l="0" t="0" r="0" b="0"/>
                <a:tile tx="0" ty="0" sx="100000" sy="100000" flip="none" algn="tl"/>
              </a:blipFill>
            </a:endParaRPr>
          </a:p>
          <a:p>
            <a:pPr lvl="3"/>
            <a:r>
              <a:t/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defRPr>
            </a:lvl5pPr>
          </a:lstStyle>
          <a:p>
            <a:pPr/>
            <a:r>
              <a:t>Slide bullet text</a:t>
            </a:r>
            <a:endParaRPr>
              <a:blipFill rotWithShape="1">
                <a:blip r:embed="rId9"/>
                <a:srcRect l="0" t="0" r="0" b="0"/>
                <a:tile tx="0" ty="0" sx="100000" sy="100000" flip="none" algn="tl"/>
              </a:blipFill>
            </a:endParaRPr>
          </a:p>
          <a:p>
            <a:pPr lvl="1"/>
            <a:r>
              <a:t/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 lvl="2"/>
            <a:r>
              <a:t/>
            </a:r>
            <a:endParaRPr>
              <a:blipFill rotWithShape="1">
                <a:blip r:embed="rId11"/>
                <a:srcRect l="0" t="0" r="0" b="0"/>
                <a:tile tx="0" ty="0" sx="100000" sy="100000" flip="none" algn="tl"/>
              </a:blipFill>
            </a:endParaRPr>
          </a:p>
          <a:p>
            <a:pPr lvl="3"/>
            <a:r>
              <a:t/>
            </a:r>
            <a:endParaRPr>
              <a:blipFill rotWithShape="1">
                <a:blip r:embed="rId12"/>
                <a:srcRect l="0" t="0" r="0" b="0"/>
                <a:tile tx="0" ty="0" sx="100000" sy="100000" flip="none" algn="tl"/>
              </a:blipFill>
            </a:endParaRP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defRPr>
            </a:lvl5pPr>
          </a:lstStyle>
          <a:p>
            <a:pPr/>
            <a:r>
              <a:t>Slide bullet text</a:t>
            </a:r>
            <a:endParaRPr>
              <a:blipFill rotWithShape="1">
                <a:blip r:embed="rId7"/>
                <a:srcRect l="0" t="0" r="0" b="0"/>
                <a:tile tx="0" ty="0" sx="100000" sy="100000" flip="none" algn="tl"/>
              </a:blipFill>
            </a:endParaRPr>
          </a:p>
          <a:p>
            <a:pPr lvl="1"/>
            <a:r>
              <a:t/>
            </a:r>
            <a:endParaRPr>
              <a:blipFill rotWithShape="1">
                <a:blip r:embed="rId8"/>
                <a:srcRect l="0" t="0" r="0" b="0"/>
                <a:tile tx="0" ty="0" sx="100000" sy="100000" flip="none" algn="tl"/>
              </a:blipFill>
            </a:endParaRPr>
          </a:p>
          <a:p>
            <a:pPr lvl="2"/>
            <a:r>
              <a:t/>
            </a:r>
            <a:endParaRPr>
              <a:blipFill rotWithShape="1">
                <a:blip r:embed="rId9"/>
                <a:srcRect l="0" t="0" r="0" b="0"/>
                <a:tile tx="0" ty="0" sx="100000" sy="100000" flip="none" algn="tl"/>
              </a:blipFill>
            </a:endParaRPr>
          </a:p>
          <a:p>
            <a:pPr lvl="3"/>
            <a:r>
              <a:t/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defRPr>
            </a:lvl5pPr>
          </a:lstStyle>
          <a:p>
            <a:pPr/>
            <a:r>
              <a:t>Slide bullet text</a:t>
            </a:r>
            <a:endParaRPr>
              <a:blipFill rotWithShape="1">
                <a:blip r:embed="rId7"/>
                <a:srcRect l="0" t="0" r="0" b="0"/>
                <a:tile tx="0" ty="0" sx="100000" sy="100000" flip="none" algn="tl"/>
              </a:blipFill>
            </a:endParaRPr>
          </a:p>
          <a:p>
            <a:pPr lvl="1"/>
            <a:r>
              <a:t/>
            </a:r>
            <a:endParaRPr>
              <a:blipFill rotWithShape="1">
                <a:blip r:embed="rId8"/>
                <a:srcRect l="0" t="0" r="0" b="0"/>
                <a:tile tx="0" ty="0" sx="100000" sy="100000" flip="none" algn="tl"/>
              </a:blipFill>
            </a:endParaRPr>
          </a:p>
          <a:p>
            <a:pPr lvl="2"/>
            <a:r>
              <a:t/>
            </a:r>
            <a:endParaRPr>
              <a:blipFill rotWithShape="1">
                <a:blip r:embed="rId9"/>
                <a:srcRect l="0" t="0" r="0" b="0"/>
                <a:tile tx="0" ty="0" sx="100000" sy="100000" flip="none" algn="tl"/>
              </a:blipFill>
            </a:endParaRPr>
          </a:p>
          <a:p>
            <a:pPr lvl="3"/>
            <a:r>
              <a:t/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11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 l="0" t="0" r="0" b="0"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pc="-55" sz="5500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pc="-55" sz="5500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pc="-55" sz="5500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pc="-55" sz="55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13.xml"/><Relationship Id="rId25" Type="http://schemas.openxmlformats.org/officeDocument/2006/relationships/slideLayout" Target="../slideLayouts/slideLayout14.xml"/><Relationship Id="rId26" Type="http://schemas.openxmlformats.org/officeDocument/2006/relationships/slideLayout" Target="../slideLayouts/slideLayout15.xml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Relationship Id="rId44" Type="http://schemas.openxmlformats.org/officeDocument/2006/relationships/image" Target="../media/image28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defRPr>
            </a:lvl5pPr>
          </a:lstStyle>
          <a:p>
            <a:pPr/>
            <a:r>
              <a:t>Slide bullet text</a:t>
            </a:r>
            <a:endParaRPr>
              <a:blipFill rotWithShape="1">
                <a:blip r:embed="rId8"/>
                <a:srcRect l="0" t="0" r="0" b="0"/>
                <a:tile tx="0" ty="0" sx="100000" sy="100000" flip="none" algn="tl"/>
              </a:blipFill>
            </a:endParaRPr>
          </a:p>
          <a:p>
            <a:pPr lvl="1"/>
            <a:r>
              <a:t/>
            </a:r>
            <a:endParaRPr>
              <a:blipFill rotWithShape="1">
                <a:blip r:embed="rId9"/>
                <a:srcRect l="0" t="0" r="0" b="0"/>
                <a:tile tx="0" ty="0" sx="100000" sy="100000" flip="none" algn="tl"/>
              </a:blipFill>
            </a:endParaRPr>
          </a:p>
          <a:p>
            <a:pPr lvl="2"/>
            <a:r>
              <a:t/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 lvl="3"/>
            <a:r>
              <a:t/>
            </a:r>
            <a:endParaRPr>
              <a:blipFill rotWithShape="1">
                <a:blip r:embed="rId11"/>
                <a:srcRect l="0" t="0" r="0" b="0"/>
                <a:tile tx="0" ty="0" sx="100000" sy="100000" flip="none" algn="tl"/>
              </a:blipFill>
            </a:endParaRP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60" r:id="rId23"/>
    <p:sldLayoutId id="2147483661" r:id="rId24"/>
    <p:sldLayoutId id="2147483662" r:id="rId25"/>
    <p:sldLayoutId id="2147483663" r:id="rId2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27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28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29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30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31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32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33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34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blipFill rotWithShape="1">
            <a:blip r:embed="rId35"/>
            <a:srcRect l="0" t="0" r="0" b="0"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36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37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38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39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40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41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42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43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blipFill rotWithShape="1">
            <a:blip r:embed="rId44"/>
            <a:srcRect l="0" t="0" r="0" b="0"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Relationship Id="rId30" Type="http://schemas.openxmlformats.org/officeDocument/2006/relationships/image" Target="../media/image202.png"/><Relationship Id="rId31" Type="http://schemas.openxmlformats.org/officeDocument/2006/relationships/image" Target="../media/image203.png"/><Relationship Id="rId32" Type="http://schemas.openxmlformats.org/officeDocument/2006/relationships/image" Target="../media/image204.png"/><Relationship Id="rId33" Type="http://schemas.openxmlformats.org/officeDocument/2006/relationships/image" Target="../media/image205.png"/><Relationship Id="rId34" Type="http://schemas.openxmlformats.org/officeDocument/2006/relationships/image" Target="../media/image20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ar Algebra"/>
          <p:cNvSpPr txBox="1"/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pPr/>
            <a:r>
              <a:t>Linear Algebra</a:t>
            </a:r>
          </a:p>
        </p:txBody>
      </p:sp>
      <p:sp>
        <p:nvSpPr>
          <p:cNvPr id="152" name="Zongbin Chen     YMSC, Tsinghua University…"/>
          <p:cNvSpPr txBox="1"/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53" name="线性代数"/>
          <p:cNvSpPr txBox="1"/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线性代数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To calculate  , recall that we can perform elementary row operations such that   . That gives an algorithm to calculate the transition matrix  ."/>
          <p:cNvSpPr txBox="1"/>
          <p:nvPr>
            <p:ph type="body" idx="1"/>
          </p:nvPr>
        </p:nvSpPr>
        <p:spPr>
          <a:xfrm>
            <a:off x="1270000" y="1109759"/>
            <a:ext cx="21844000" cy="11496482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To calculate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, recall that we can perform elementary row operations such that 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∣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∼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∣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. That gives an algorithm to calculate the transition matrix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solidFill>
                <a:srgbClr val="2F7FAE"/>
              </a:solidFill>
            </a:endParaRPr>
          </a:p>
        </p:txBody>
      </p:sp>
      <p:pic>
        <p:nvPicPr>
          <p:cNvPr id="1075" name="IMG_0128.png" descr="IMG_012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02901" y="4515766"/>
            <a:ext cx="20024603" cy="43088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1" name="Drawing"/>
          <p:cNvGrpSpPr/>
          <p:nvPr/>
        </p:nvGrpSpPr>
        <p:grpSpPr>
          <a:xfrm>
            <a:off x="1608634" y="8998651"/>
            <a:ext cx="22344459" cy="2541182"/>
            <a:chOff x="0" y="0"/>
            <a:chExt cx="22344457" cy="2541180"/>
          </a:xfrm>
        </p:grpSpPr>
        <p:sp>
          <p:nvSpPr>
            <p:cNvPr id="1076" name="Line"/>
            <p:cNvSpPr/>
            <p:nvPr/>
          </p:nvSpPr>
          <p:spPr>
            <a:xfrm>
              <a:off x="101784" y="472748"/>
              <a:ext cx="384809" cy="44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381" fill="norm" stroke="1" extrusionOk="0">
                  <a:moveTo>
                    <a:pt x="16312" y="1674"/>
                  </a:moveTo>
                  <a:cubicBezTo>
                    <a:pt x="15733" y="1014"/>
                    <a:pt x="15155" y="355"/>
                    <a:pt x="13805" y="107"/>
                  </a:cubicBezTo>
                  <a:cubicBezTo>
                    <a:pt x="12455" y="-140"/>
                    <a:pt x="10333" y="25"/>
                    <a:pt x="8598" y="767"/>
                  </a:cubicBezTo>
                  <a:cubicBezTo>
                    <a:pt x="6862" y="1509"/>
                    <a:pt x="5512" y="2828"/>
                    <a:pt x="4933" y="3900"/>
                  </a:cubicBezTo>
                  <a:cubicBezTo>
                    <a:pt x="4355" y="4971"/>
                    <a:pt x="4548" y="5796"/>
                    <a:pt x="5608" y="6703"/>
                  </a:cubicBezTo>
                  <a:cubicBezTo>
                    <a:pt x="6669" y="7610"/>
                    <a:pt x="8598" y="8599"/>
                    <a:pt x="11201" y="10000"/>
                  </a:cubicBezTo>
                  <a:cubicBezTo>
                    <a:pt x="13805" y="11402"/>
                    <a:pt x="17083" y="13216"/>
                    <a:pt x="18915" y="14535"/>
                  </a:cubicBezTo>
                  <a:cubicBezTo>
                    <a:pt x="20748" y="15854"/>
                    <a:pt x="21133" y="16678"/>
                    <a:pt x="21326" y="17503"/>
                  </a:cubicBezTo>
                  <a:cubicBezTo>
                    <a:pt x="21519" y="18327"/>
                    <a:pt x="21519" y="19152"/>
                    <a:pt x="21133" y="19811"/>
                  </a:cubicBezTo>
                  <a:cubicBezTo>
                    <a:pt x="20748" y="20471"/>
                    <a:pt x="19976" y="20965"/>
                    <a:pt x="17469" y="21213"/>
                  </a:cubicBezTo>
                  <a:cubicBezTo>
                    <a:pt x="14962" y="21460"/>
                    <a:pt x="10719" y="21460"/>
                    <a:pt x="7730" y="21048"/>
                  </a:cubicBezTo>
                  <a:cubicBezTo>
                    <a:pt x="4740" y="20636"/>
                    <a:pt x="3005" y="19811"/>
                    <a:pt x="1848" y="19069"/>
                  </a:cubicBezTo>
                  <a:cubicBezTo>
                    <a:pt x="690" y="18327"/>
                    <a:pt x="112" y="17668"/>
                    <a:pt x="15" y="17338"/>
                  </a:cubicBezTo>
                  <a:cubicBezTo>
                    <a:pt x="-81" y="17008"/>
                    <a:pt x="305" y="17008"/>
                    <a:pt x="690" y="1700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>
              <a:off x="670475" y="326155"/>
              <a:ext cx="1280644" cy="60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57" fill="norm" stroke="1" extrusionOk="0">
                  <a:moveTo>
                    <a:pt x="943" y="16019"/>
                  </a:moveTo>
                  <a:cubicBezTo>
                    <a:pt x="652" y="15774"/>
                    <a:pt x="361" y="15528"/>
                    <a:pt x="186" y="15712"/>
                  </a:cubicBezTo>
                  <a:cubicBezTo>
                    <a:pt x="11" y="15897"/>
                    <a:pt x="-47" y="16510"/>
                    <a:pt x="40" y="17001"/>
                  </a:cubicBezTo>
                  <a:cubicBezTo>
                    <a:pt x="128" y="17492"/>
                    <a:pt x="361" y="17860"/>
                    <a:pt x="593" y="18228"/>
                  </a:cubicBezTo>
                  <a:cubicBezTo>
                    <a:pt x="826" y="18597"/>
                    <a:pt x="1059" y="18965"/>
                    <a:pt x="1321" y="19149"/>
                  </a:cubicBezTo>
                  <a:cubicBezTo>
                    <a:pt x="1583" y="19333"/>
                    <a:pt x="1874" y="19333"/>
                    <a:pt x="2020" y="19026"/>
                  </a:cubicBezTo>
                  <a:cubicBezTo>
                    <a:pt x="2165" y="18719"/>
                    <a:pt x="2165" y="18106"/>
                    <a:pt x="2049" y="17615"/>
                  </a:cubicBezTo>
                  <a:cubicBezTo>
                    <a:pt x="1933" y="17124"/>
                    <a:pt x="1700" y="16756"/>
                    <a:pt x="1379" y="16449"/>
                  </a:cubicBezTo>
                  <a:cubicBezTo>
                    <a:pt x="1059" y="16142"/>
                    <a:pt x="652" y="15897"/>
                    <a:pt x="593" y="15774"/>
                  </a:cubicBezTo>
                  <a:cubicBezTo>
                    <a:pt x="535" y="15651"/>
                    <a:pt x="826" y="15651"/>
                    <a:pt x="1583" y="15467"/>
                  </a:cubicBezTo>
                  <a:cubicBezTo>
                    <a:pt x="2340" y="15283"/>
                    <a:pt x="3563" y="14915"/>
                    <a:pt x="4494" y="13994"/>
                  </a:cubicBezTo>
                  <a:cubicBezTo>
                    <a:pt x="5426" y="13074"/>
                    <a:pt x="6066" y="11601"/>
                    <a:pt x="6386" y="9515"/>
                  </a:cubicBezTo>
                  <a:cubicBezTo>
                    <a:pt x="6707" y="7428"/>
                    <a:pt x="6707" y="4728"/>
                    <a:pt x="6619" y="2887"/>
                  </a:cubicBezTo>
                  <a:cubicBezTo>
                    <a:pt x="6532" y="1047"/>
                    <a:pt x="6357" y="65"/>
                    <a:pt x="6183" y="3"/>
                  </a:cubicBezTo>
                  <a:cubicBezTo>
                    <a:pt x="6008" y="-58"/>
                    <a:pt x="5833" y="801"/>
                    <a:pt x="5746" y="3317"/>
                  </a:cubicBezTo>
                  <a:cubicBezTo>
                    <a:pt x="5659" y="5833"/>
                    <a:pt x="5659" y="10006"/>
                    <a:pt x="5717" y="12828"/>
                  </a:cubicBezTo>
                  <a:cubicBezTo>
                    <a:pt x="5775" y="15651"/>
                    <a:pt x="5892" y="17124"/>
                    <a:pt x="6095" y="18228"/>
                  </a:cubicBezTo>
                  <a:cubicBezTo>
                    <a:pt x="6299" y="19333"/>
                    <a:pt x="6590" y="20069"/>
                    <a:pt x="6881" y="20437"/>
                  </a:cubicBezTo>
                  <a:cubicBezTo>
                    <a:pt x="7172" y="20806"/>
                    <a:pt x="7464" y="20806"/>
                    <a:pt x="7755" y="20806"/>
                  </a:cubicBezTo>
                  <a:cubicBezTo>
                    <a:pt x="8046" y="20806"/>
                    <a:pt x="8337" y="20806"/>
                    <a:pt x="8628" y="20560"/>
                  </a:cubicBezTo>
                  <a:cubicBezTo>
                    <a:pt x="8919" y="20315"/>
                    <a:pt x="9210" y="19824"/>
                    <a:pt x="9385" y="19272"/>
                  </a:cubicBezTo>
                  <a:cubicBezTo>
                    <a:pt x="9559" y="18719"/>
                    <a:pt x="9618" y="18106"/>
                    <a:pt x="9676" y="17492"/>
                  </a:cubicBezTo>
                  <a:cubicBezTo>
                    <a:pt x="9734" y="16878"/>
                    <a:pt x="9792" y="16265"/>
                    <a:pt x="9792" y="16326"/>
                  </a:cubicBezTo>
                  <a:cubicBezTo>
                    <a:pt x="9792" y="16387"/>
                    <a:pt x="9734" y="17124"/>
                    <a:pt x="9763" y="17799"/>
                  </a:cubicBezTo>
                  <a:cubicBezTo>
                    <a:pt x="9792" y="18474"/>
                    <a:pt x="9909" y="19087"/>
                    <a:pt x="10113" y="19517"/>
                  </a:cubicBezTo>
                  <a:cubicBezTo>
                    <a:pt x="10316" y="19947"/>
                    <a:pt x="10607" y="20192"/>
                    <a:pt x="10811" y="20008"/>
                  </a:cubicBezTo>
                  <a:cubicBezTo>
                    <a:pt x="11015" y="19824"/>
                    <a:pt x="11131" y="19210"/>
                    <a:pt x="11219" y="18412"/>
                  </a:cubicBezTo>
                  <a:cubicBezTo>
                    <a:pt x="11306" y="17615"/>
                    <a:pt x="11364" y="16633"/>
                    <a:pt x="11393" y="16449"/>
                  </a:cubicBezTo>
                  <a:cubicBezTo>
                    <a:pt x="11423" y="16265"/>
                    <a:pt x="11423" y="16878"/>
                    <a:pt x="11510" y="17431"/>
                  </a:cubicBezTo>
                  <a:cubicBezTo>
                    <a:pt x="11597" y="17983"/>
                    <a:pt x="11772" y="18474"/>
                    <a:pt x="12267" y="18965"/>
                  </a:cubicBezTo>
                  <a:cubicBezTo>
                    <a:pt x="12762" y="19456"/>
                    <a:pt x="13577" y="19947"/>
                    <a:pt x="14246" y="19456"/>
                  </a:cubicBezTo>
                  <a:cubicBezTo>
                    <a:pt x="14916" y="18965"/>
                    <a:pt x="15440" y="17492"/>
                    <a:pt x="15789" y="15774"/>
                  </a:cubicBezTo>
                  <a:cubicBezTo>
                    <a:pt x="16138" y="14056"/>
                    <a:pt x="16313" y="12092"/>
                    <a:pt x="16313" y="10435"/>
                  </a:cubicBezTo>
                  <a:cubicBezTo>
                    <a:pt x="16313" y="8778"/>
                    <a:pt x="16138" y="7428"/>
                    <a:pt x="15964" y="6385"/>
                  </a:cubicBezTo>
                  <a:cubicBezTo>
                    <a:pt x="15789" y="5342"/>
                    <a:pt x="15614" y="4606"/>
                    <a:pt x="15527" y="4544"/>
                  </a:cubicBezTo>
                  <a:cubicBezTo>
                    <a:pt x="15440" y="4483"/>
                    <a:pt x="15440" y="5097"/>
                    <a:pt x="15469" y="7122"/>
                  </a:cubicBezTo>
                  <a:cubicBezTo>
                    <a:pt x="15498" y="9147"/>
                    <a:pt x="15556" y="12583"/>
                    <a:pt x="15673" y="14976"/>
                  </a:cubicBezTo>
                  <a:cubicBezTo>
                    <a:pt x="15789" y="17369"/>
                    <a:pt x="15964" y="18719"/>
                    <a:pt x="16138" y="19640"/>
                  </a:cubicBezTo>
                  <a:cubicBezTo>
                    <a:pt x="16313" y="20560"/>
                    <a:pt x="16488" y="21051"/>
                    <a:pt x="16721" y="21297"/>
                  </a:cubicBezTo>
                  <a:cubicBezTo>
                    <a:pt x="16954" y="21542"/>
                    <a:pt x="17245" y="21542"/>
                    <a:pt x="17594" y="21051"/>
                  </a:cubicBezTo>
                  <a:cubicBezTo>
                    <a:pt x="17943" y="20560"/>
                    <a:pt x="18351" y="19578"/>
                    <a:pt x="18613" y="18781"/>
                  </a:cubicBezTo>
                  <a:cubicBezTo>
                    <a:pt x="18875" y="17983"/>
                    <a:pt x="18991" y="17369"/>
                    <a:pt x="19166" y="17431"/>
                  </a:cubicBezTo>
                  <a:cubicBezTo>
                    <a:pt x="19341" y="17492"/>
                    <a:pt x="19573" y="18228"/>
                    <a:pt x="19981" y="18781"/>
                  </a:cubicBezTo>
                  <a:cubicBezTo>
                    <a:pt x="20389" y="19333"/>
                    <a:pt x="20971" y="19701"/>
                    <a:pt x="21553" y="200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>
              <a:off x="1868092" y="611644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9" name="Line"/>
            <p:cNvSpPr/>
            <p:nvPr/>
          </p:nvSpPr>
          <p:spPr>
            <a:xfrm>
              <a:off x="1515230" y="673914"/>
              <a:ext cx="1971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0" name="Line"/>
            <p:cNvSpPr/>
            <p:nvPr/>
          </p:nvSpPr>
          <p:spPr>
            <a:xfrm>
              <a:off x="2061753" y="687106"/>
              <a:ext cx="657360" cy="17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924" fill="norm" stroke="1" extrusionOk="0">
                  <a:moveTo>
                    <a:pt x="1472" y="7004"/>
                  </a:moveTo>
                  <a:cubicBezTo>
                    <a:pt x="907" y="7411"/>
                    <a:pt x="341" y="7819"/>
                    <a:pt x="115" y="9042"/>
                  </a:cubicBezTo>
                  <a:cubicBezTo>
                    <a:pt x="-111" y="10264"/>
                    <a:pt x="2" y="12302"/>
                    <a:pt x="398" y="14136"/>
                  </a:cubicBezTo>
                  <a:cubicBezTo>
                    <a:pt x="794" y="15970"/>
                    <a:pt x="1472" y="17600"/>
                    <a:pt x="2207" y="18415"/>
                  </a:cubicBezTo>
                  <a:cubicBezTo>
                    <a:pt x="2942" y="19230"/>
                    <a:pt x="3734" y="19230"/>
                    <a:pt x="4299" y="18415"/>
                  </a:cubicBezTo>
                  <a:cubicBezTo>
                    <a:pt x="4865" y="17600"/>
                    <a:pt x="5204" y="15970"/>
                    <a:pt x="5148" y="14544"/>
                  </a:cubicBezTo>
                  <a:cubicBezTo>
                    <a:pt x="5091" y="13117"/>
                    <a:pt x="4639" y="11894"/>
                    <a:pt x="4130" y="10876"/>
                  </a:cubicBezTo>
                  <a:cubicBezTo>
                    <a:pt x="3621" y="9857"/>
                    <a:pt x="3055" y="9042"/>
                    <a:pt x="2490" y="8227"/>
                  </a:cubicBezTo>
                  <a:cubicBezTo>
                    <a:pt x="1925" y="7411"/>
                    <a:pt x="1359" y="6596"/>
                    <a:pt x="1416" y="6189"/>
                  </a:cubicBezTo>
                  <a:cubicBezTo>
                    <a:pt x="1472" y="5781"/>
                    <a:pt x="2151" y="5781"/>
                    <a:pt x="3055" y="5781"/>
                  </a:cubicBezTo>
                  <a:cubicBezTo>
                    <a:pt x="3960" y="5781"/>
                    <a:pt x="5091" y="5781"/>
                    <a:pt x="6165" y="6189"/>
                  </a:cubicBezTo>
                  <a:cubicBezTo>
                    <a:pt x="7240" y="6596"/>
                    <a:pt x="8258" y="7411"/>
                    <a:pt x="8880" y="8838"/>
                  </a:cubicBezTo>
                  <a:cubicBezTo>
                    <a:pt x="9502" y="10264"/>
                    <a:pt x="9728" y="12302"/>
                    <a:pt x="9897" y="14340"/>
                  </a:cubicBezTo>
                  <a:cubicBezTo>
                    <a:pt x="10067" y="16377"/>
                    <a:pt x="10180" y="18415"/>
                    <a:pt x="10463" y="18823"/>
                  </a:cubicBezTo>
                  <a:cubicBezTo>
                    <a:pt x="10746" y="19230"/>
                    <a:pt x="11198" y="18008"/>
                    <a:pt x="11820" y="14951"/>
                  </a:cubicBezTo>
                  <a:cubicBezTo>
                    <a:pt x="12442" y="11894"/>
                    <a:pt x="13234" y="7004"/>
                    <a:pt x="13855" y="3947"/>
                  </a:cubicBezTo>
                  <a:cubicBezTo>
                    <a:pt x="14477" y="891"/>
                    <a:pt x="14930" y="-332"/>
                    <a:pt x="15156" y="76"/>
                  </a:cubicBezTo>
                  <a:cubicBezTo>
                    <a:pt x="15382" y="483"/>
                    <a:pt x="15382" y="2521"/>
                    <a:pt x="15382" y="5374"/>
                  </a:cubicBezTo>
                  <a:cubicBezTo>
                    <a:pt x="15382" y="8227"/>
                    <a:pt x="15382" y="11894"/>
                    <a:pt x="15835" y="14951"/>
                  </a:cubicBezTo>
                  <a:cubicBezTo>
                    <a:pt x="16287" y="18008"/>
                    <a:pt x="17192" y="20453"/>
                    <a:pt x="18209" y="20860"/>
                  </a:cubicBezTo>
                  <a:cubicBezTo>
                    <a:pt x="19227" y="21268"/>
                    <a:pt x="20358" y="19638"/>
                    <a:pt x="21489" y="1800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1" name="Line"/>
            <p:cNvSpPr/>
            <p:nvPr/>
          </p:nvSpPr>
          <p:spPr>
            <a:xfrm>
              <a:off x="0" y="1037154"/>
              <a:ext cx="278138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833" y="21046"/>
                    <a:pt x="1666" y="20492"/>
                    <a:pt x="2539" y="19938"/>
                  </a:cubicBezTo>
                  <a:cubicBezTo>
                    <a:pt x="3412" y="19385"/>
                    <a:pt x="4325" y="18831"/>
                    <a:pt x="5051" y="18277"/>
                  </a:cubicBezTo>
                  <a:cubicBezTo>
                    <a:pt x="5776" y="17723"/>
                    <a:pt x="6313" y="17169"/>
                    <a:pt x="6945" y="16338"/>
                  </a:cubicBezTo>
                  <a:cubicBezTo>
                    <a:pt x="7576" y="15508"/>
                    <a:pt x="8301" y="14400"/>
                    <a:pt x="9175" y="13846"/>
                  </a:cubicBezTo>
                  <a:cubicBezTo>
                    <a:pt x="10048" y="13292"/>
                    <a:pt x="11069" y="13292"/>
                    <a:pt x="11875" y="12738"/>
                  </a:cubicBezTo>
                  <a:cubicBezTo>
                    <a:pt x="12681" y="12185"/>
                    <a:pt x="13272" y="11077"/>
                    <a:pt x="13863" y="9692"/>
                  </a:cubicBezTo>
                  <a:cubicBezTo>
                    <a:pt x="14454" y="8308"/>
                    <a:pt x="15045" y="6646"/>
                    <a:pt x="15824" y="5815"/>
                  </a:cubicBezTo>
                  <a:cubicBezTo>
                    <a:pt x="16603" y="4985"/>
                    <a:pt x="17570" y="4985"/>
                    <a:pt x="18430" y="4985"/>
                  </a:cubicBezTo>
                  <a:cubicBezTo>
                    <a:pt x="19290" y="4985"/>
                    <a:pt x="20042" y="4985"/>
                    <a:pt x="20552" y="4154"/>
                  </a:cubicBezTo>
                  <a:cubicBezTo>
                    <a:pt x="21063" y="3323"/>
                    <a:pt x="21331" y="166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2" name="Line"/>
            <p:cNvSpPr/>
            <p:nvPr/>
          </p:nvSpPr>
          <p:spPr>
            <a:xfrm>
              <a:off x="3427199" y="582437"/>
              <a:ext cx="236338" cy="17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64" fill="norm" stroke="1" extrusionOk="0">
                  <a:moveTo>
                    <a:pt x="10116" y="6117"/>
                  </a:moveTo>
                  <a:cubicBezTo>
                    <a:pt x="9803" y="3999"/>
                    <a:pt x="9490" y="1882"/>
                    <a:pt x="8551" y="823"/>
                  </a:cubicBezTo>
                  <a:cubicBezTo>
                    <a:pt x="7612" y="-236"/>
                    <a:pt x="6047" y="-236"/>
                    <a:pt x="4482" y="611"/>
                  </a:cubicBezTo>
                  <a:cubicBezTo>
                    <a:pt x="2916" y="1458"/>
                    <a:pt x="1351" y="3152"/>
                    <a:pt x="569" y="6117"/>
                  </a:cubicBezTo>
                  <a:cubicBezTo>
                    <a:pt x="-214" y="9082"/>
                    <a:pt x="-214" y="13317"/>
                    <a:pt x="725" y="16070"/>
                  </a:cubicBezTo>
                  <a:cubicBezTo>
                    <a:pt x="1664" y="18823"/>
                    <a:pt x="3543" y="20093"/>
                    <a:pt x="5890" y="20093"/>
                  </a:cubicBezTo>
                  <a:cubicBezTo>
                    <a:pt x="8238" y="20093"/>
                    <a:pt x="11056" y="18823"/>
                    <a:pt x="12777" y="17129"/>
                  </a:cubicBezTo>
                  <a:cubicBezTo>
                    <a:pt x="14499" y="15435"/>
                    <a:pt x="15125" y="13317"/>
                    <a:pt x="14656" y="10987"/>
                  </a:cubicBezTo>
                  <a:cubicBezTo>
                    <a:pt x="14186" y="8658"/>
                    <a:pt x="12621" y="6117"/>
                    <a:pt x="11838" y="6117"/>
                  </a:cubicBezTo>
                  <a:cubicBezTo>
                    <a:pt x="11056" y="6117"/>
                    <a:pt x="11056" y="8658"/>
                    <a:pt x="12308" y="11411"/>
                  </a:cubicBezTo>
                  <a:cubicBezTo>
                    <a:pt x="13560" y="14164"/>
                    <a:pt x="16064" y="17129"/>
                    <a:pt x="17786" y="18823"/>
                  </a:cubicBezTo>
                  <a:cubicBezTo>
                    <a:pt x="19508" y="20517"/>
                    <a:pt x="20447" y="20940"/>
                    <a:pt x="21386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3" name="Line"/>
            <p:cNvSpPr/>
            <p:nvPr/>
          </p:nvSpPr>
          <p:spPr>
            <a:xfrm>
              <a:off x="3694671" y="443065"/>
              <a:ext cx="196536" cy="58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1439" fill="norm" stroke="1" extrusionOk="0">
                  <a:moveTo>
                    <a:pt x="3295" y="93"/>
                  </a:moveTo>
                  <a:cubicBezTo>
                    <a:pt x="6224" y="-34"/>
                    <a:pt x="9153" y="-161"/>
                    <a:pt x="12081" y="665"/>
                  </a:cubicBezTo>
                  <a:cubicBezTo>
                    <a:pt x="15010" y="1491"/>
                    <a:pt x="17939" y="3270"/>
                    <a:pt x="19586" y="5874"/>
                  </a:cubicBezTo>
                  <a:cubicBezTo>
                    <a:pt x="21234" y="8479"/>
                    <a:pt x="21600" y="11910"/>
                    <a:pt x="18122" y="14641"/>
                  </a:cubicBezTo>
                  <a:cubicBezTo>
                    <a:pt x="14644" y="17373"/>
                    <a:pt x="7322" y="19406"/>
                    <a:pt x="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>
              <a:off x="4521408" y="393618"/>
              <a:ext cx="1020600" cy="49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327" fill="norm" stroke="1" extrusionOk="0">
                  <a:moveTo>
                    <a:pt x="6204" y="448"/>
                  </a:moveTo>
                  <a:cubicBezTo>
                    <a:pt x="5766" y="152"/>
                    <a:pt x="5328" y="-144"/>
                    <a:pt x="5036" y="78"/>
                  </a:cubicBezTo>
                  <a:cubicBezTo>
                    <a:pt x="4744" y="300"/>
                    <a:pt x="4598" y="1040"/>
                    <a:pt x="4489" y="3111"/>
                  </a:cubicBezTo>
                  <a:cubicBezTo>
                    <a:pt x="4379" y="5182"/>
                    <a:pt x="4306" y="8585"/>
                    <a:pt x="3978" y="11544"/>
                  </a:cubicBezTo>
                  <a:cubicBezTo>
                    <a:pt x="3650" y="14503"/>
                    <a:pt x="3066" y="17018"/>
                    <a:pt x="2592" y="18497"/>
                  </a:cubicBezTo>
                  <a:cubicBezTo>
                    <a:pt x="2117" y="19977"/>
                    <a:pt x="1752" y="20420"/>
                    <a:pt x="1351" y="20642"/>
                  </a:cubicBezTo>
                  <a:cubicBezTo>
                    <a:pt x="950" y="20864"/>
                    <a:pt x="512" y="20864"/>
                    <a:pt x="256" y="20346"/>
                  </a:cubicBezTo>
                  <a:cubicBezTo>
                    <a:pt x="1" y="19829"/>
                    <a:pt x="-72" y="18793"/>
                    <a:pt x="74" y="17905"/>
                  </a:cubicBezTo>
                  <a:cubicBezTo>
                    <a:pt x="220" y="17018"/>
                    <a:pt x="585" y="16278"/>
                    <a:pt x="950" y="15760"/>
                  </a:cubicBezTo>
                  <a:cubicBezTo>
                    <a:pt x="1314" y="15242"/>
                    <a:pt x="1679" y="14946"/>
                    <a:pt x="2008" y="15020"/>
                  </a:cubicBezTo>
                  <a:cubicBezTo>
                    <a:pt x="2336" y="15094"/>
                    <a:pt x="2628" y="15538"/>
                    <a:pt x="3358" y="16648"/>
                  </a:cubicBezTo>
                  <a:cubicBezTo>
                    <a:pt x="4087" y="17757"/>
                    <a:pt x="5255" y="19533"/>
                    <a:pt x="6350" y="20420"/>
                  </a:cubicBezTo>
                  <a:cubicBezTo>
                    <a:pt x="7444" y="21308"/>
                    <a:pt x="8466" y="21308"/>
                    <a:pt x="9123" y="21012"/>
                  </a:cubicBezTo>
                  <a:cubicBezTo>
                    <a:pt x="9779" y="20716"/>
                    <a:pt x="10071" y="20124"/>
                    <a:pt x="10290" y="19459"/>
                  </a:cubicBezTo>
                  <a:cubicBezTo>
                    <a:pt x="10509" y="18793"/>
                    <a:pt x="10655" y="18053"/>
                    <a:pt x="10692" y="17314"/>
                  </a:cubicBezTo>
                  <a:cubicBezTo>
                    <a:pt x="10728" y="16574"/>
                    <a:pt x="10655" y="15834"/>
                    <a:pt x="10400" y="15242"/>
                  </a:cubicBezTo>
                  <a:cubicBezTo>
                    <a:pt x="10144" y="14651"/>
                    <a:pt x="9706" y="14207"/>
                    <a:pt x="9487" y="14355"/>
                  </a:cubicBezTo>
                  <a:cubicBezTo>
                    <a:pt x="9269" y="14503"/>
                    <a:pt x="9269" y="15242"/>
                    <a:pt x="9487" y="16352"/>
                  </a:cubicBezTo>
                  <a:cubicBezTo>
                    <a:pt x="9706" y="17461"/>
                    <a:pt x="10144" y="18941"/>
                    <a:pt x="10874" y="19829"/>
                  </a:cubicBezTo>
                  <a:cubicBezTo>
                    <a:pt x="11604" y="20716"/>
                    <a:pt x="12625" y="21012"/>
                    <a:pt x="13501" y="20346"/>
                  </a:cubicBezTo>
                  <a:cubicBezTo>
                    <a:pt x="14377" y="19681"/>
                    <a:pt x="15106" y="18053"/>
                    <a:pt x="15763" y="15760"/>
                  </a:cubicBezTo>
                  <a:cubicBezTo>
                    <a:pt x="16420" y="13467"/>
                    <a:pt x="17004" y="10508"/>
                    <a:pt x="17332" y="8659"/>
                  </a:cubicBezTo>
                  <a:cubicBezTo>
                    <a:pt x="17660" y="6809"/>
                    <a:pt x="17733" y="6070"/>
                    <a:pt x="17733" y="5330"/>
                  </a:cubicBezTo>
                  <a:cubicBezTo>
                    <a:pt x="17733" y="4590"/>
                    <a:pt x="17660" y="3851"/>
                    <a:pt x="17587" y="3925"/>
                  </a:cubicBezTo>
                  <a:cubicBezTo>
                    <a:pt x="17514" y="3998"/>
                    <a:pt x="17442" y="4886"/>
                    <a:pt x="17369" y="7179"/>
                  </a:cubicBezTo>
                  <a:cubicBezTo>
                    <a:pt x="17296" y="9472"/>
                    <a:pt x="17223" y="13171"/>
                    <a:pt x="17186" y="15390"/>
                  </a:cubicBezTo>
                  <a:cubicBezTo>
                    <a:pt x="17150" y="17609"/>
                    <a:pt x="17150" y="18349"/>
                    <a:pt x="17369" y="19237"/>
                  </a:cubicBezTo>
                  <a:cubicBezTo>
                    <a:pt x="17587" y="20124"/>
                    <a:pt x="18025" y="21160"/>
                    <a:pt x="18755" y="21308"/>
                  </a:cubicBezTo>
                  <a:cubicBezTo>
                    <a:pt x="19485" y="21456"/>
                    <a:pt x="20506" y="20716"/>
                    <a:pt x="21528" y="19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5" name="Line"/>
            <p:cNvSpPr/>
            <p:nvPr/>
          </p:nvSpPr>
          <p:spPr>
            <a:xfrm>
              <a:off x="5292928" y="642779"/>
              <a:ext cx="20756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6" name="Line"/>
            <p:cNvSpPr/>
            <p:nvPr/>
          </p:nvSpPr>
          <p:spPr>
            <a:xfrm>
              <a:off x="6393026" y="402086"/>
              <a:ext cx="318583" cy="509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60" fill="norm" stroke="1" extrusionOk="0">
                  <a:moveTo>
                    <a:pt x="2090" y="2258"/>
                  </a:moveTo>
                  <a:cubicBezTo>
                    <a:pt x="2323" y="6752"/>
                    <a:pt x="2555" y="11246"/>
                    <a:pt x="2903" y="14218"/>
                  </a:cubicBezTo>
                  <a:cubicBezTo>
                    <a:pt x="3252" y="17190"/>
                    <a:pt x="3716" y="18640"/>
                    <a:pt x="3948" y="19727"/>
                  </a:cubicBezTo>
                  <a:cubicBezTo>
                    <a:pt x="4181" y="20814"/>
                    <a:pt x="4181" y="21539"/>
                    <a:pt x="4181" y="21322"/>
                  </a:cubicBezTo>
                  <a:cubicBezTo>
                    <a:pt x="4181" y="21104"/>
                    <a:pt x="4181" y="19944"/>
                    <a:pt x="3600" y="17407"/>
                  </a:cubicBezTo>
                  <a:cubicBezTo>
                    <a:pt x="3019" y="14871"/>
                    <a:pt x="1858" y="10956"/>
                    <a:pt x="1161" y="8275"/>
                  </a:cubicBezTo>
                  <a:cubicBezTo>
                    <a:pt x="464" y="5593"/>
                    <a:pt x="232" y="4143"/>
                    <a:pt x="116" y="3056"/>
                  </a:cubicBezTo>
                  <a:cubicBezTo>
                    <a:pt x="0" y="1969"/>
                    <a:pt x="0" y="1244"/>
                    <a:pt x="581" y="736"/>
                  </a:cubicBezTo>
                  <a:cubicBezTo>
                    <a:pt x="1161" y="229"/>
                    <a:pt x="2323" y="-61"/>
                    <a:pt x="4877" y="11"/>
                  </a:cubicBezTo>
                  <a:cubicBezTo>
                    <a:pt x="7432" y="84"/>
                    <a:pt x="11381" y="519"/>
                    <a:pt x="14400" y="1679"/>
                  </a:cubicBezTo>
                  <a:cubicBezTo>
                    <a:pt x="17419" y="2838"/>
                    <a:pt x="19510" y="4723"/>
                    <a:pt x="20555" y="6100"/>
                  </a:cubicBezTo>
                  <a:cubicBezTo>
                    <a:pt x="21600" y="7477"/>
                    <a:pt x="21600" y="8347"/>
                    <a:pt x="20903" y="8999"/>
                  </a:cubicBezTo>
                  <a:cubicBezTo>
                    <a:pt x="20206" y="9652"/>
                    <a:pt x="18813" y="10087"/>
                    <a:pt x="15910" y="10232"/>
                  </a:cubicBezTo>
                  <a:cubicBezTo>
                    <a:pt x="13006" y="10377"/>
                    <a:pt x="8594" y="10232"/>
                    <a:pt x="5690" y="9507"/>
                  </a:cubicBezTo>
                  <a:cubicBezTo>
                    <a:pt x="2787" y="8782"/>
                    <a:pt x="1394" y="7477"/>
                    <a:pt x="0" y="6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7" name="Line"/>
            <p:cNvSpPr/>
            <p:nvPr/>
          </p:nvSpPr>
          <p:spPr>
            <a:xfrm>
              <a:off x="7015724" y="580509"/>
              <a:ext cx="339704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0700" fill="norm" stroke="1" extrusionOk="0">
                  <a:moveTo>
                    <a:pt x="0" y="10800"/>
                  </a:moveTo>
                  <a:cubicBezTo>
                    <a:pt x="3273" y="7200"/>
                    <a:pt x="6545" y="3600"/>
                    <a:pt x="9709" y="5400"/>
                  </a:cubicBezTo>
                  <a:cubicBezTo>
                    <a:pt x="12873" y="7200"/>
                    <a:pt x="15927" y="14400"/>
                    <a:pt x="18000" y="18000"/>
                  </a:cubicBezTo>
                  <a:cubicBezTo>
                    <a:pt x="20073" y="21600"/>
                    <a:pt x="21164" y="21600"/>
                    <a:pt x="21382" y="18000"/>
                  </a:cubicBezTo>
                  <a:cubicBezTo>
                    <a:pt x="21600" y="14400"/>
                    <a:pt x="20945" y="7200"/>
                    <a:pt x="20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8" name="Line"/>
            <p:cNvSpPr/>
            <p:nvPr/>
          </p:nvSpPr>
          <p:spPr>
            <a:xfrm>
              <a:off x="7015724" y="705049"/>
              <a:ext cx="35286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141" y="3600"/>
                    <a:pt x="12282" y="7200"/>
                    <a:pt x="15882" y="9000"/>
                  </a:cubicBezTo>
                  <a:cubicBezTo>
                    <a:pt x="19482" y="10800"/>
                    <a:pt x="20541" y="10800"/>
                    <a:pt x="21071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89" name="Line"/>
            <p:cNvSpPr/>
            <p:nvPr/>
          </p:nvSpPr>
          <p:spPr>
            <a:xfrm>
              <a:off x="7939391" y="316938"/>
              <a:ext cx="375595" cy="57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30" fill="norm" stroke="1" extrusionOk="0">
                  <a:moveTo>
                    <a:pt x="2378" y="2094"/>
                  </a:moveTo>
                  <a:cubicBezTo>
                    <a:pt x="2576" y="6362"/>
                    <a:pt x="2774" y="10630"/>
                    <a:pt x="2873" y="13411"/>
                  </a:cubicBezTo>
                  <a:cubicBezTo>
                    <a:pt x="2972" y="16192"/>
                    <a:pt x="2972" y="17485"/>
                    <a:pt x="3072" y="18714"/>
                  </a:cubicBezTo>
                  <a:cubicBezTo>
                    <a:pt x="3171" y="19943"/>
                    <a:pt x="3369" y="21107"/>
                    <a:pt x="3468" y="21301"/>
                  </a:cubicBezTo>
                  <a:cubicBezTo>
                    <a:pt x="3567" y="21495"/>
                    <a:pt x="3567" y="20719"/>
                    <a:pt x="3468" y="18649"/>
                  </a:cubicBezTo>
                  <a:cubicBezTo>
                    <a:pt x="3369" y="16580"/>
                    <a:pt x="3171" y="13217"/>
                    <a:pt x="2774" y="10242"/>
                  </a:cubicBezTo>
                  <a:cubicBezTo>
                    <a:pt x="2378" y="7267"/>
                    <a:pt x="1783" y="4681"/>
                    <a:pt x="1387" y="3064"/>
                  </a:cubicBezTo>
                  <a:cubicBezTo>
                    <a:pt x="991" y="1447"/>
                    <a:pt x="793" y="800"/>
                    <a:pt x="1189" y="412"/>
                  </a:cubicBezTo>
                  <a:cubicBezTo>
                    <a:pt x="1585" y="24"/>
                    <a:pt x="2576" y="-105"/>
                    <a:pt x="4954" y="89"/>
                  </a:cubicBezTo>
                  <a:cubicBezTo>
                    <a:pt x="7332" y="283"/>
                    <a:pt x="11097" y="800"/>
                    <a:pt x="13872" y="1576"/>
                  </a:cubicBezTo>
                  <a:cubicBezTo>
                    <a:pt x="16646" y="2352"/>
                    <a:pt x="18429" y="3387"/>
                    <a:pt x="19618" y="4228"/>
                  </a:cubicBezTo>
                  <a:cubicBezTo>
                    <a:pt x="20807" y="5069"/>
                    <a:pt x="21402" y="5715"/>
                    <a:pt x="21501" y="6362"/>
                  </a:cubicBezTo>
                  <a:cubicBezTo>
                    <a:pt x="21600" y="7009"/>
                    <a:pt x="21204" y="7655"/>
                    <a:pt x="19420" y="8044"/>
                  </a:cubicBezTo>
                  <a:cubicBezTo>
                    <a:pt x="17637" y="8432"/>
                    <a:pt x="14466" y="8561"/>
                    <a:pt x="10998" y="8238"/>
                  </a:cubicBezTo>
                  <a:cubicBezTo>
                    <a:pt x="7530" y="7914"/>
                    <a:pt x="3765" y="7138"/>
                    <a:pt x="0" y="6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0" name="Line"/>
            <p:cNvSpPr/>
            <p:nvPr/>
          </p:nvSpPr>
          <p:spPr>
            <a:xfrm>
              <a:off x="8366446" y="788075"/>
              <a:ext cx="18526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fill="norm" stroke="1" extrusionOk="0">
                  <a:moveTo>
                    <a:pt x="14221" y="0"/>
                  </a:moveTo>
                  <a:cubicBezTo>
                    <a:pt x="10221" y="0"/>
                    <a:pt x="6221" y="0"/>
                    <a:pt x="3621" y="960"/>
                  </a:cubicBezTo>
                  <a:cubicBezTo>
                    <a:pt x="1021" y="1920"/>
                    <a:pt x="-179" y="3840"/>
                    <a:pt x="21" y="6960"/>
                  </a:cubicBezTo>
                  <a:cubicBezTo>
                    <a:pt x="221" y="10080"/>
                    <a:pt x="1821" y="14400"/>
                    <a:pt x="5621" y="17040"/>
                  </a:cubicBezTo>
                  <a:cubicBezTo>
                    <a:pt x="9421" y="19680"/>
                    <a:pt x="15421" y="20640"/>
                    <a:pt x="214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>
              <a:off x="8738520" y="835114"/>
              <a:ext cx="299343" cy="12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260" fill="norm" stroke="1" extrusionOk="0">
                  <a:moveTo>
                    <a:pt x="0" y="5913"/>
                  </a:moveTo>
                  <a:cubicBezTo>
                    <a:pt x="4221" y="5344"/>
                    <a:pt x="8441" y="4776"/>
                    <a:pt x="11545" y="4492"/>
                  </a:cubicBezTo>
                  <a:cubicBezTo>
                    <a:pt x="14648" y="4207"/>
                    <a:pt x="16634" y="4207"/>
                    <a:pt x="18372" y="4207"/>
                  </a:cubicBezTo>
                  <a:cubicBezTo>
                    <a:pt x="20110" y="4207"/>
                    <a:pt x="21600" y="4207"/>
                    <a:pt x="21476" y="3639"/>
                  </a:cubicBezTo>
                  <a:cubicBezTo>
                    <a:pt x="21352" y="3071"/>
                    <a:pt x="19614" y="1934"/>
                    <a:pt x="18124" y="1081"/>
                  </a:cubicBezTo>
                  <a:cubicBezTo>
                    <a:pt x="16634" y="228"/>
                    <a:pt x="15393" y="-340"/>
                    <a:pt x="15517" y="228"/>
                  </a:cubicBezTo>
                  <a:cubicBezTo>
                    <a:pt x="15641" y="797"/>
                    <a:pt x="17131" y="2502"/>
                    <a:pt x="17876" y="4776"/>
                  </a:cubicBezTo>
                  <a:cubicBezTo>
                    <a:pt x="18621" y="7050"/>
                    <a:pt x="18621" y="9892"/>
                    <a:pt x="17255" y="12734"/>
                  </a:cubicBezTo>
                  <a:cubicBezTo>
                    <a:pt x="15890" y="15576"/>
                    <a:pt x="13159" y="18418"/>
                    <a:pt x="10428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2" name="Line"/>
            <p:cNvSpPr/>
            <p:nvPr/>
          </p:nvSpPr>
          <p:spPr>
            <a:xfrm>
              <a:off x="9288569" y="691211"/>
              <a:ext cx="234411" cy="342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185" fill="norm" stroke="1" extrusionOk="0">
                  <a:moveTo>
                    <a:pt x="1878" y="5347"/>
                  </a:moveTo>
                  <a:cubicBezTo>
                    <a:pt x="2504" y="7485"/>
                    <a:pt x="3130" y="9624"/>
                    <a:pt x="3757" y="11869"/>
                  </a:cubicBezTo>
                  <a:cubicBezTo>
                    <a:pt x="4383" y="14115"/>
                    <a:pt x="5009" y="16467"/>
                    <a:pt x="5322" y="17109"/>
                  </a:cubicBezTo>
                  <a:cubicBezTo>
                    <a:pt x="5635" y="17750"/>
                    <a:pt x="5635" y="16681"/>
                    <a:pt x="5322" y="14436"/>
                  </a:cubicBezTo>
                  <a:cubicBezTo>
                    <a:pt x="5009" y="12190"/>
                    <a:pt x="4383" y="8768"/>
                    <a:pt x="3913" y="6523"/>
                  </a:cubicBezTo>
                  <a:cubicBezTo>
                    <a:pt x="3443" y="4277"/>
                    <a:pt x="3130" y="3208"/>
                    <a:pt x="4383" y="2139"/>
                  </a:cubicBezTo>
                  <a:cubicBezTo>
                    <a:pt x="5635" y="1069"/>
                    <a:pt x="8452" y="0"/>
                    <a:pt x="11270" y="0"/>
                  </a:cubicBezTo>
                  <a:cubicBezTo>
                    <a:pt x="14087" y="0"/>
                    <a:pt x="16904" y="1069"/>
                    <a:pt x="18470" y="2246"/>
                  </a:cubicBezTo>
                  <a:cubicBezTo>
                    <a:pt x="20035" y="3422"/>
                    <a:pt x="20348" y="4705"/>
                    <a:pt x="18939" y="5774"/>
                  </a:cubicBezTo>
                  <a:cubicBezTo>
                    <a:pt x="17530" y="6844"/>
                    <a:pt x="14400" y="7699"/>
                    <a:pt x="11896" y="8341"/>
                  </a:cubicBezTo>
                  <a:cubicBezTo>
                    <a:pt x="9391" y="8982"/>
                    <a:pt x="7513" y="9410"/>
                    <a:pt x="7826" y="9624"/>
                  </a:cubicBezTo>
                  <a:cubicBezTo>
                    <a:pt x="8139" y="9838"/>
                    <a:pt x="10643" y="9838"/>
                    <a:pt x="13304" y="10479"/>
                  </a:cubicBezTo>
                  <a:cubicBezTo>
                    <a:pt x="15965" y="11121"/>
                    <a:pt x="18783" y="12404"/>
                    <a:pt x="20191" y="14222"/>
                  </a:cubicBezTo>
                  <a:cubicBezTo>
                    <a:pt x="21600" y="16040"/>
                    <a:pt x="21600" y="18392"/>
                    <a:pt x="19878" y="19782"/>
                  </a:cubicBezTo>
                  <a:cubicBezTo>
                    <a:pt x="18157" y="21172"/>
                    <a:pt x="14713" y="21600"/>
                    <a:pt x="11113" y="20745"/>
                  </a:cubicBezTo>
                  <a:cubicBezTo>
                    <a:pt x="7513" y="19889"/>
                    <a:pt x="3757" y="17750"/>
                    <a:pt x="0" y="15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3" name="Line"/>
            <p:cNvSpPr/>
            <p:nvPr/>
          </p:nvSpPr>
          <p:spPr>
            <a:xfrm>
              <a:off x="10087697" y="995641"/>
              <a:ext cx="9340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4" name="Line"/>
            <p:cNvSpPr/>
            <p:nvPr/>
          </p:nvSpPr>
          <p:spPr>
            <a:xfrm>
              <a:off x="10838394" y="249522"/>
              <a:ext cx="1158910" cy="55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26" fill="norm" stroke="1" extrusionOk="0">
                  <a:moveTo>
                    <a:pt x="128" y="11157"/>
                  </a:moveTo>
                  <a:cubicBezTo>
                    <a:pt x="0" y="13157"/>
                    <a:pt x="-128" y="15157"/>
                    <a:pt x="257" y="16824"/>
                  </a:cubicBezTo>
                  <a:cubicBezTo>
                    <a:pt x="641" y="18491"/>
                    <a:pt x="1538" y="19824"/>
                    <a:pt x="2404" y="19957"/>
                  </a:cubicBezTo>
                  <a:cubicBezTo>
                    <a:pt x="3269" y="20091"/>
                    <a:pt x="4102" y="19024"/>
                    <a:pt x="4711" y="16824"/>
                  </a:cubicBezTo>
                  <a:cubicBezTo>
                    <a:pt x="5320" y="14624"/>
                    <a:pt x="5705" y="11291"/>
                    <a:pt x="5801" y="8824"/>
                  </a:cubicBezTo>
                  <a:cubicBezTo>
                    <a:pt x="5897" y="6357"/>
                    <a:pt x="5705" y="4757"/>
                    <a:pt x="5384" y="3224"/>
                  </a:cubicBezTo>
                  <a:cubicBezTo>
                    <a:pt x="5064" y="1691"/>
                    <a:pt x="4615" y="224"/>
                    <a:pt x="4391" y="24"/>
                  </a:cubicBezTo>
                  <a:cubicBezTo>
                    <a:pt x="4166" y="-176"/>
                    <a:pt x="4166" y="891"/>
                    <a:pt x="4198" y="3491"/>
                  </a:cubicBezTo>
                  <a:cubicBezTo>
                    <a:pt x="4230" y="6091"/>
                    <a:pt x="4295" y="10224"/>
                    <a:pt x="4327" y="12624"/>
                  </a:cubicBezTo>
                  <a:cubicBezTo>
                    <a:pt x="4359" y="15024"/>
                    <a:pt x="4359" y="15691"/>
                    <a:pt x="4391" y="16357"/>
                  </a:cubicBezTo>
                  <a:cubicBezTo>
                    <a:pt x="4423" y="17024"/>
                    <a:pt x="4487" y="17691"/>
                    <a:pt x="4551" y="17691"/>
                  </a:cubicBezTo>
                  <a:cubicBezTo>
                    <a:pt x="4615" y="17691"/>
                    <a:pt x="4679" y="17024"/>
                    <a:pt x="4807" y="16357"/>
                  </a:cubicBezTo>
                  <a:cubicBezTo>
                    <a:pt x="4935" y="15691"/>
                    <a:pt x="5128" y="15024"/>
                    <a:pt x="5352" y="14491"/>
                  </a:cubicBezTo>
                  <a:cubicBezTo>
                    <a:pt x="5576" y="13957"/>
                    <a:pt x="5833" y="13557"/>
                    <a:pt x="5993" y="13691"/>
                  </a:cubicBezTo>
                  <a:cubicBezTo>
                    <a:pt x="6153" y="13824"/>
                    <a:pt x="6217" y="14491"/>
                    <a:pt x="6442" y="15491"/>
                  </a:cubicBezTo>
                  <a:cubicBezTo>
                    <a:pt x="6666" y="16491"/>
                    <a:pt x="7051" y="17824"/>
                    <a:pt x="7595" y="18691"/>
                  </a:cubicBezTo>
                  <a:cubicBezTo>
                    <a:pt x="8140" y="19557"/>
                    <a:pt x="8845" y="19957"/>
                    <a:pt x="9550" y="19957"/>
                  </a:cubicBezTo>
                  <a:cubicBezTo>
                    <a:pt x="10255" y="19957"/>
                    <a:pt x="10960" y="19557"/>
                    <a:pt x="11409" y="19091"/>
                  </a:cubicBezTo>
                  <a:cubicBezTo>
                    <a:pt x="11858" y="18624"/>
                    <a:pt x="12050" y="18091"/>
                    <a:pt x="12178" y="17491"/>
                  </a:cubicBezTo>
                  <a:cubicBezTo>
                    <a:pt x="12306" y="16891"/>
                    <a:pt x="12371" y="16224"/>
                    <a:pt x="12403" y="15557"/>
                  </a:cubicBezTo>
                  <a:cubicBezTo>
                    <a:pt x="12435" y="14891"/>
                    <a:pt x="12435" y="14224"/>
                    <a:pt x="12178" y="13757"/>
                  </a:cubicBezTo>
                  <a:cubicBezTo>
                    <a:pt x="11922" y="13291"/>
                    <a:pt x="11409" y="13024"/>
                    <a:pt x="11121" y="13357"/>
                  </a:cubicBezTo>
                  <a:cubicBezTo>
                    <a:pt x="10832" y="13691"/>
                    <a:pt x="10768" y="14624"/>
                    <a:pt x="10832" y="15424"/>
                  </a:cubicBezTo>
                  <a:cubicBezTo>
                    <a:pt x="10896" y="16224"/>
                    <a:pt x="11089" y="16891"/>
                    <a:pt x="11473" y="17557"/>
                  </a:cubicBezTo>
                  <a:cubicBezTo>
                    <a:pt x="11858" y="18224"/>
                    <a:pt x="12435" y="18891"/>
                    <a:pt x="13044" y="19157"/>
                  </a:cubicBezTo>
                  <a:cubicBezTo>
                    <a:pt x="13652" y="19424"/>
                    <a:pt x="14293" y="19291"/>
                    <a:pt x="14742" y="18957"/>
                  </a:cubicBezTo>
                  <a:cubicBezTo>
                    <a:pt x="15191" y="18624"/>
                    <a:pt x="15447" y="18091"/>
                    <a:pt x="15639" y="17224"/>
                  </a:cubicBezTo>
                  <a:cubicBezTo>
                    <a:pt x="15832" y="16357"/>
                    <a:pt x="15960" y="15157"/>
                    <a:pt x="16120" y="14891"/>
                  </a:cubicBezTo>
                  <a:cubicBezTo>
                    <a:pt x="16280" y="14624"/>
                    <a:pt x="16473" y="15291"/>
                    <a:pt x="16601" y="15957"/>
                  </a:cubicBezTo>
                  <a:cubicBezTo>
                    <a:pt x="16729" y="16624"/>
                    <a:pt x="16793" y="17291"/>
                    <a:pt x="16889" y="18024"/>
                  </a:cubicBezTo>
                  <a:cubicBezTo>
                    <a:pt x="16985" y="18757"/>
                    <a:pt x="17114" y="19557"/>
                    <a:pt x="17274" y="19691"/>
                  </a:cubicBezTo>
                  <a:cubicBezTo>
                    <a:pt x="17434" y="19824"/>
                    <a:pt x="17626" y="19291"/>
                    <a:pt x="17819" y="18691"/>
                  </a:cubicBezTo>
                  <a:cubicBezTo>
                    <a:pt x="18011" y="18091"/>
                    <a:pt x="18203" y="17424"/>
                    <a:pt x="18492" y="16624"/>
                  </a:cubicBezTo>
                  <a:cubicBezTo>
                    <a:pt x="18780" y="15824"/>
                    <a:pt x="19165" y="14891"/>
                    <a:pt x="19389" y="14757"/>
                  </a:cubicBezTo>
                  <a:cubicBezTo>
                    <a:pt x="19613" y="14624"/>
                    <a:pt x="19677" y="15291"/>
                    <a:pt x="19709" y="16291"/>
                  </a:cubicBezTo>
                  <a:cubicBezTo>
                    <a:pt x="19741" y="17291"/>
                    <a:pt x="19741" y="18624"/>
                    <a:pt x="19838" y="19557"/>
                  </a:cubicBezTo>
                  <a:cubicBezTo>
                    <a:pt x="19934" y="20491"/>
                    <a:pt x="20126" y="21024"/>
                    <a:pt x="20414" y="21224"/>
                  </a:cubicBezTo>
                  <a:cubicBezTo>
                    <a:pt x="20703" y="21424"/>
                    <a:pt x="21087" y="21291"/>
                    <a:pt x="21472" y="21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5" name="Line"/>
            <p:cNvSpPr/>
            <p:nvPr/>
          </p:nvSpPr>
          <p:spPr>
            <a:xfrm>
              <a:off x="10731152" y="610724"/>
              <a:ext cx="342484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20015"/>
                  </a:moveTo>
                  <a:cubicBezTo>
                    <a:pt x="5018" y="11375"/>
                    <a:pt x="10036" y="2735"/>
                    <a:pt x="13636" y="575"/>
                  </a:cubicBezTo>
                  <a:cubicBezTo>
                    <a:pt x="17236" y="-1585"/>
                    <a:pt x="19418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6" name="Line"/>
            <p:cNvSpPr/>
            <p:nvPr/>
          </p:nvSpPr>
          <p:spPr>
            <a:xfrm>
              <a:off x="12838817" y="369772"/>
              <a:ext cx="333317" cy="45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23" fill="norm" stroke="1" extrusionOk="0">
                  <a:moveTo>
                    <a:pt x="1266" y="3587"/>
                  </a:moveTo>
                  <a:cubicBezTo>
                    <a:pt x="1707" y="8168"/>
                    <a:pt x="2148" y="12750"/>
                    <a:pt x="2479" y="15450"/>
                  </a:cubicBezTo>
                  <a:cubicBezTo>
                    <a:pt x="2809" y="18150"/>
                    <a:pt x="3030" y="18968"/>
                    <a:pt x="3140" y="19787"/>
                  </a:cubicBezTo>
                  <a:cubicBezTo>
                    <a:pt x="3250" y="20605"/>
                    <a:pt x="3250" y="21423"/>
                    <a:pt x="3360" y="21423"/>
                  </a:cubicBezTo>
                  <a:cubicBezTo>
                    <a:pt x="3471" y="21423"/>
                    <a:pt x="3691" y="20605"/>
                    <a:pt x="3250" y="18068"/>
                  </a:cubicBezTo>
                  <a:cubicBezTo>
                    <a:pt x="2809" y="15532"/>
                    <a:pt x="1707" y="11278"/>
                    <a:pt x="1046" y="8414"/>
                  </a:cubicBezTo>
                  <a:cubicBezTo>
                    <a:pt x="385" y="5550"/>
                    <a:pt x="164" y="4078"/>
                    <a:pt x="54" y="2932"/>
                  </a:cubicBezTo>
                  <a:cubicBezTo>
                    <a:pt x="-56" y="1787"/>
                    <a:pt x="-56" y="968"/>
                    <a:pt x="605" y="478"/>
                  </a:cubicBezTo>
                  <a:cubicBezTo>
                    <a:pt x="1266" y="-13"/>
                    <a:pt x="2589" y="-177"/>
                    <a:pt x="5564" y="232"/>
                  </a:cubicBezTo>
                  <a:cubicBezTo>
                    <a:pt x="8540" y="641"/>
                    <a:pt x="13168" y="1623"/>
                    <a:pt x="16144" y="3014"/>
                  </a:cubicBezTo>
                  <a:cubicBezTo>
                    <a:pt x="19120" y="4405"/>
                    <a:pt x="20442" y="6205"/>
                    <a:pt x="20993" y="7514"/>
                  </a:cubicBezTo>
                  <a:cubicBezTo>
                    <a:pt x="21544" y="8823"/>
                    <a:pt x="21324" y="9641"/>
                    <a:pt x="18569" y="10459"/>
                  </a:cubicBezTo>
                  <a:cubicBezTo>
                    <a:pt x="15813" y="11278"/>
                    <a:pt x="10524" y="12096"/>
                    <a:pt x="7328" y="12259"/>
                  </a:cubicBezTo>
                  <a:cubicBezTo>
                    <a:pt x="4132" y="12423"/>
                    <a:pt x="3030" y="11932"/>
                    <a:pt x="2479" y="11278"/>
                  </a:cubicBezTo>
                  <a:cubicBezTo>
                    <a:pt x="1928" y="10623"/>
                    <a:pt x="1928" y="9805"/>
                    <a:pt x="1928" y="8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7" name="Line"/>
            <p:cNvSpPr/>
            <p:nvPr/>
          </p:nvSpPr>
          <p:spPr>
            <a:xfrm>
              <a:off x="13471019" y="538996"/>
              <a:ext cx="33210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300" y="7200"/>
                    <a:pt x="12600" y="14400"/>
                    <a:pt x="16425" y="18000"/>
                  </a:cubicBezTo>
                  <a:cubicBezTo>
                    <a:pt x="20250" y="21600"/>
                    <a:pt x="21600" y="21600"/>
                    <a:pt x="21600" y="21600"/>
                  </a:cubicBezTo>
                  <a:cubicBezTo>
                    <a:pt x="21600" y="21600"/>
                    <a:pt x="20250" y="21600"/>
                    <a:pt x="19350" y="21600"/>
                  </a:cubicBezTo>
                  <a:cubicBezTo>
                    <a:pt x="18450" y="21600"/>
                    <a:pt x="18000" y="21600"/>
                    <a:pt x="175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8" name="Line"/>
            <p:cNvSpPr/>
            <p:nvPr/>
          </p:nvSpPr>
          <p:spPr>
            <a:xfrm>
              <a:off x="13502155" y="653158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075" y="3600"/>
                    <a:pt x="12150" y="7200"/>
                    <a:pt x="15750" y="9000"/>
                  </a:cubicBezTo>
                  <a:cubicBezTo>
                    <a:pt x="19350" y="10800"/>
                    <a:pt x="20475" y="10800"/>
                    <a:pt x="21037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99" name="Line"/>
            <p:cNvSpPr/>
            <p:nvPr/>
          </p:nvSpPr>
          <p:spPr>
            <a:xfrm>
              <a:off x="14422223" y="356951"/>
              <a:ext cx="277456" cy="44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403" fill="norm" stroke="1" extrusionOk="0">
                  <a:moveTo>
                    <a:pt x="2645" y="3260"/>
                  </a:moveTo>
                  <a:cubicBezTo>
                    <a:pt x="2645" y="8245"/>
                    <a:pt x="2645" y="13229"/>
                    <a:pt x="2776" y="16137"/>
                  </a:cubicBezTo>
                  <a:cubicBezTo>
                    <a:pt x="2908" y="19045"/>
                    <a:pt x="3171" y="19875"/>
                    <a:pt x="3303" y="19875"/>
                  </a:cubicBezTo>
                  <a:cubicBezTo>
                    <a:pt x="3435" y="19875"/>
                    <a:pt x="3435" y="19045"/>
                    <a:pt x="2776" y="16054"/>
                  </a:cubicBezTo>
                  <a:cubicBezTo>
                    <a:pt x="2118" y="13063"/>
                    <a:pt x="801" y="7912"/>
                    <a:pt x="274" y="4922"/>
                  </a:cubicBezTo>
                  <a:cubicBezTo>
                    <a:pt x="-253" y="1931"/>
                    <a:pt x="10" y="1100"/>
                    <a:pt x="801" y="602"/>
                  </a:cubicBezTo>
                  <a:cubicBezTo>
                    <a:pt x="1591" y="103"/>
                    <a:pt x="2908" y="-63"/>
                    <a:pt x="5279" y="20"/>
                  </a:cubicBezTo>
                  <a:cubicBezTo>
                    <a:pt x="7649" y="103"/>
                    <a:pt x="11074" y="435"/>
                    <a:pt x="13576" y="1515"/>
                  </a:cubicBezTo>
                  <a:cubicBezTo>
                    <a:pt x="16079" y="2595"/>
                    <a:pt x="17659" y="4423"/>
                    <a:pt x="17396" y="5835"/>
                  </a:cubicBezTo>
                  <a:cubicBezTo>
                    <a:pt x="17132" y="7248"/>
                    <a:pt x="15025" y="8245"/>
                    <a:pt x="13313" y="8909"/>
                  </a:cubicBezTo>
                  <a:cubicBezTo>
                    <a:pt x="11601" y="9574"/>
                    <a:pt x="10284" y="9906"/>
                    <a:pt x="10284" y="10405"/>
                  </a:cubicBezTo>
                  <a:cubicBezTo>
                    <a:pt x="10284" y="10903"/>
                    <a:pt x="11601" y="11568"/>
                    <a:pt x="13181" y="12482"/>
                  </a:cubicBezTo>
                  <a:cubicBezTo>
                    <a:pt x="14762" y="13395"/>
                    <a:pt x="16606" y="14559"/>
                    <a:pt x="18054" y="15639"/>
                  </a:cubicBezTo>
                  <a:cubicBezTo>
                    <a:pt x="19503" y="16719"/>
                    <a:pt x="20557" y="17715"/>
                    <a:pt x="20952" y="18629"/>
                  </a:cubicBezTo>
                  <a:cubicBezTo>
                    <a:pt x="21347" y="19543"/>
                    <a:pt x="21084" y="20374"/>
                    <a:pt x="20030" y="20872"/>
                  </a:cubicBezTo>
                  <a:cubicBezTo>
                    <a:pt x="18976" y="21371"/>
                    <a:pt x="17132" y="21537"/>
                    <a:pt x="14498" y="21288"/>
                  </a:cubicBezTo>
                  <a:cubicBezTo>
                    <a:pt x="11864" y="21039"/>
                    <a:pt x="8440" y="20374"/>
                    <a:pt x="6069" y="19211"/>
                  </a:cubicBezTo>
                  <a:cubicBezTo>
                    <a:pt x="3698" y="18048"/>
                    <a:pt x="2381" y="16386"/>
                    <a:pt x="1064" y="14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0" name="Line"/>
            <p:cNvSpPr/>
            <p:nvPr/>
          </p:nvSpPr>
          <p:spPr>
            <a:xfrm>
              <a:off x="14768306" y="248404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1" name="Line"/>
            <p:cNvSpPr/>
            <p:nvPr/>
          </p:nvSpPr>
          <p:spPr>
            <a:xfrm>
              <a:off x="14986250" y="165377"/>
              <a:ext cx="3113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2" name="Line"/>
            <p:cNvSpPr/>
            <p:nvPr/>
          </p:nvSpPr>
          <p:spPr>
            <a:xfrm>
              <a:off x="15393742" y="391709"/>
              <a:ext cx="339747" cy="30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0980" fill="norm" stroke="1" extrusionOk="0">
                  <a:moveTo>
                    <a:pt x="13809" y="5178"/>
                  </a:moveTo>
                  <a:cubicBezTo>
                    <a:pt x="14021" y="3738"/>
                    <a:pt x="14232" y="2298"/>
                    <a:pt x="13703" y="1338"/>
                  </a:cubicBezTo>
                  <a:cubicBezTo>
                    <a:pt x="13173" y="378"/>
                    <a:pt x="11903" y="-102"/>
                    <a:pt x="9785" y="18"/>
                  </a:cubicBezTo>
                  <a:cubicBezTo>
                    <a:pt x="7668" y="138"/>
                    <a:pt x="4703" y="858"/>
                    <a:pt x="2585" y="3378"/>
                  </a:cubicBezTo>
                  <a:cubicBezTo>
                    <a:pt x="468" y="5898"/>
                    <a:pt x="-803" y="10218"/>
                    <a:pt x="573" y="13698"/>
                  </a:cubicBezTo>
                  <a:cubicBezTo>
                    <a:pt x="1950" y="17178"/>
                    <a:pt x="5973" y="19818"/>
                    <a:pt x="9785" y="20658"/>
                  </a:cubicBezTo>
                  <a:cubicBezTo>
                    <a:pt x="13597" y="21498"/>
                    <a:pt x="17197" y="20538"/>
                    <a:pt x="20797" y="19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3" name="Line"/>
            <p:cNvSpPr/>
            <p:nvPr/>
          </p:nvSpPr>
          <p:spPr>
            <a:xfrm>
              <a:off x="16055213" y="808832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4" name="Line"/>
            <p:cNvSpPr/>
            <p:nvPr/>
          </p:nvSpPr>
          <p:spPr>
            <a:xfrm>
              <a:off x="16839072" y="208489"/>
              <a:ext cx="311603" cy="556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321" fill="norm" stroke="1" extrusionOk="0">
                  <a:moveTo>
                    <a:pt x="332" y="2722"/>
                  </a:moveTo>
                  <a:cubicBezTo>
                    <a:pt x="801" y="7227"/>
                    <a:pt x="1271" y="11733"/>
                    <a:pt x="1505" y="14317"/>
                  </a:cubicBezTo>
                  <a:cubicBezTo>
                    <a:pt x="1740" y="16901"/>
                    <a:pt x="1740" y="17564"/>
                    <a:pt x="1623" y="17497"/>
                  </a:cubicBezTo>
                  <a:cubicBezTo>
                    <a:pt x="1505" y="17431"/>
                    <a:pt x="1271" y="16636"/>
                    <a:pt x="1036" y="14847"/>
                  </a:cubicBezTo>
                  <a:cubicBezTo>
                    <a:pt x="801" y="13058"/>
                    <a:pt x="566" y="10275"/>
                    <a:pt x="332" y="8221"/>
                  </a:cubicBezTo>
                  <a:cubicBezTo>
                    <a:pt x="97" y="6167"/>
                    <a:pt x="-138" y="4842"/>
                    <a:pt x="97" y="3583"/>
                  </a:cubicBezTo>
                  <a:cubicBezTo>
                    <a:pt x="332" y="2324"/>
                    <a:pt x="1036" y="1132"/>
                    <a:pt x="1975" y="535"/>
                  </a:cubicBezTo>
                  <a:cubicBezTo>
                    <a:pt x="2914" y="-61"/>
                    <a:pt x="4088" y="-61"/>
                    <a:pt x="5966" y="72"/>
                  </a:cubicBezTo>
                  <a:cubicBezTo>
                    <a:pt x="7845" y="204"/>
                    <a:pt x="10427" y="469"/>
                    <a:pt x="12071" y="867"/>
                  </a:cubicBezTo>
                  <a:cubicBezTo>
                    <a:pt x="13714" y="1264"/>
                    <a:pt x="14419" y="1794"/>
                    <a:pt x="15006" y="2391"/>
                  </a:cubicBezTo>
                  <a:cubicBezTo>
                    <a:pt x="15592" y="2987"/>
                    <a:pt x="16062" y="3649"/>
                    <a:pt x="15827" y="4577"/>
                  </a:cubicBezTo>
                  <a:cubicBezTo>
                    <a:pt x="15592" y="5505"/>
                    <a:pt x="14653" y="6697"/>
                    <a:pt x="13127" y="7625"/>
                  </a:cubicBezTo>
                  <a:cubicBezTo>
                    <a:pt x="11601" y="8552"/>
                    <a:pt x="9488" y="9215"/>
                    <a:pt x="7845" y="9546"/>
                  </a:cubicBezTo>
                  <a:cubicBezTo>
                    <a:pt x="6201" y="9878"/>
                    <a:pt x="5027" y="9878"/>
                    <a:pt x="6319" y="10076"/>
                  </a:cubicBezTo>
                  <a:cubicBezTo>
                    <a:pt x="7610" y="10275"/>
                    <a:pt x="11366" y="10673"/>
                    <a:pt x="14301" y="11534"/>
                  </a:cubicBezTo>
                  <a:cubicBezTo>
                    <a:pt x="17236" y="12395"/>
                    <a:pt x="19349" y="13721"/>
                    <a:pt x="20405" y="14913"/>
                  </a:cubicBezTo>
                  <a:cubicBezTo>
                    <a:pt x="21462" y="16106"/>
                    <a:pt x="21462" y="17166"/>
                    <a:pt x="19936" y="18292"/>
                  </a:cubicBezTo>
                  <a:cubicBezTo>
                    <a:pt x="18410" y="19419"/>
                    <a:pt x="15358" y="20611"/>
                    <a:pt x="12658" y="21075"/>
                  </a:cubicBezTo>
                  <a:cubicBezTo>
                    <a:pt x="9958" y="21539"/>
                    <a:pt x="7610" y="21274"/>
                    <a:pt x="6084" y="20876"/>
                  </a:cubicBezTo>
                  <a:cubicBezTo>
                    <a:pt x="4558" y="20479"/>
                    <a:pt x="3853" y="19949"/>
                    <a:pt x="3619" y="19352"/>
                  </a:cubicBezTo>
                  <a:cubicBezTo>
                    <a:pt x="3384" y="18756"/>
                    <a:pt x="3619" y="18094"/>
                    <a:pt x="3853" y="17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5" name="Line"/>
            <p:cNvSpPr/>
            <p:nvPr/>
          </p:nvSpPr>
          <p:spPr>
            <a:xfrm>
              <a:off x="17246672" y="487105"/>
              <a:ext cx="261504" cy="561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502" fill="norm" stroke="1" extrusionOk="0">
                  <a:moveTo>
                    <a:pt x="1849" y="0"/>
                  </a:moveTo>
                  <a:cubicBezTo>
                    <a:pt x="1849" y="1988"/>
                    <a:pt x="1849" y="3975"/>
                    <a:pt x="3252" y="5234"/>
                  </a:cubicBezTo>
                  <a:cubicBezTo>
                    <a:pt x="4654" y="6493"/>
                    <a:pt x="7460" y="7023"/>
                    <a:pt x="10124" y="6891"/>
                  </a:cubicBezTo>
                  <a:cubicBezTo>
                    <a:pt x="12789" y="6758"/>
                    <a:pt x="15314" y="5963"/>
                    <a:pt x="16717" y="5234"/>
                  </a:cubicBezTo>
                  <a:cubicBezTo>
                    <a:pt x="18119" y="4506"/>
                    <a:pt x="18400" y="3843"/>
                    <a:pt x="17979" y="3180"/>
                  </a:cubicBezTo>
                  <a:cubicBezTo>
                    <a:pt x="17558" y="2518"/>
                    <a:pt x="16436" y="1855"/>
                    <a:pt x="15875" y="1988"/>
                  </a:cubicBezTo>
                  <a:cubicBezTo>
                    <a:pt x="15314" y="2120"/>
                    <a:pt x="15314" y="3048"/>
                    <a:pt x="16015" y="5433"/>
                  </a:cubicBezTo>
                  <a:cubicBezTo>
                    <a:pt x="16717" y="7818"/>
                    <a:pt x="18119" y="11661"/>
                    <a:pt x="18400" y="14378"/>
                  </a:cubicBezTo>
                  <a:cubicBezTo>
                    <a:pt x="18680" y="17094"/>
                    <a:pt x="17839" y="18685"/>
                    <a:pt x="16717" y="19745"/>
                  </a:cubicBezTo>
                  <a:cubicBezTo>
                    <a:pt x="15595" y="20805"/>
                    <a:pt x="14192" y="21335"/>
                    <a:pt x="11808" y="21467"/>
                  </a:cubicBezTo>
                  <a:cubicBezTo>
                    <a:pt x="9423" y="21600"/>
                    <a:pt x="6057" y="21335"/>
                    <a:pt x="3953" y="20937"/>
                  </a:cubicBezTo>
                  <a:cubicBezTo>
                    <a:pt x="1849" y="20540"/>
                    <a:pt x="1008" y="20010"/>
                    <a:pt x="447" y="19413"/>
                  </a:cubicBezTo>
                  <a:cubicBezTo>
                    <a:pt x="-114" y="18817"/>
                    <a:pt x="-395" y="18155"/>
                    <a:pt x="1148" y="17426"/>
                  </a:cubicBezTo>
                  <a:cubicBezTo>
                    <a:pt x="2691" y="16697"/>
                    <a:pt x="6057" y="15902"/>
                    <a:pt x="9704" y="15306"/>
                  </a:cubicBezTo>
                  <a:cubicBezTo>
                    <a:pt x="13350" y="14709"/>
                    <a:pt x="17278" y="14312"/>
                    <a:pt x="21205" y="13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6" name="Line"/>
            <p:cNvSpPr/>
            <p:nvPr/>
          </p:nvSpPr>
          <p:spPr>
            <a:xfrm>
              <a:off x="18344945" y="81911"/>
              <a:ext cx="844514" cy="632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000" fill="norm" stroke="1" extrusionOk="0">
                  <a:moveTo>
                    <a:pt x="892" y="11045"/>
                  </a:moveTo>
                  <a:cubicBezTo>
                    <a:pt x="539" y="12194"/>
                    <a:pt x="186" y="13343"/>
                    <a:pt x="54" y="14894"/>
                  </a:cubicBezTo>
                  <a:cubicBezTo>
                    <a:pt x="-78" y="16445"/>
                    <a:pt x="10" y="18398"/>
                    <a:pt x="539" y="19662"/>
                  </a:cubicBezTo>
                  <a:cubicBezTo>
                    <a:pt x="1068" y="20926"/>
                    <a:pt x="2038" y="21500"/>
                    <a:pt x="3360" y="20466"/>
                  </a:cubicBezTo>
                  <a:cubicBezTo>
                    <a:pt x="4683" y="19432"/>
                    <a:pt x="6358" y="16789"/>
                    <a:pt x="7328" y="13860"/>
                  </a:cubicBezTo>
                  <a:cubicBezTo>
                    <a:pt x="8297" y="10930"/>
                    <a:pt x="8562" y="7713"/>
                    <a:pt x="8474" y="5530"/>
                  </a:cubicBezTo>
                  <a:cubicBezTo>
                    <a:pt x="8386" y="3347"/>
                    <a:pt x="7945" y="2198"/>
                    <a:pt x="7548" y="1336"/>
                  </a:cubicBezTo>
                  <a:cubicBezTo>
                    <a:pt x="7151" y="474"/>
                    <a:pt x="6799" y="-100"/>
                    <a:pt x="6534" y="15"/>
                  </a:cubicBezTo>
                  <a:cubicBezTo>
                    <a:pt x="6270" y="130"/>
                    <a:pt x="6093" y="934"/>
                    <a:pt x="5961" y="3117"/>
                  </a:cubicBezTo>
                  <a:cubicBezTo>
                    <a:pt x="5829" y="5300"/>
                    <a:pt x="5741" y="8862"/>
                    <a:pt x="5697" y="11389"/>
                  </a:cubicBezTo>
                  <a:cubicBezTo>
                    <a:pt x="5653" y="13917"/>
                    <a:pt x="5653" y="15411"/>
                    <a:pt x="5697" y="16445"/>
                  </a:cubicBezTo>
                  <a:cubicBezTo>
                    <a:pt x="5741" y="17479"/>
                    <a:pt x="5829" y="18053"/>
                    <a:pt x="6622" y="18743"/>
                  </a:cubicBezTo>
                  <a:cubicBezTo>
                    <a:pt x="7416" y="19432"/>
                    <a:pt x="8915" y="20236"/>
                    <a:pt x="10590" y="20236"/>
                  </a:cubicBezTo>
                  <a:cubicBezTo>
                    <a:pt x="12265" y="20236"/>
                    <a:pt x="14116" y="19432"/>
                    <a:pt x="15218" y="18800"/>
                  </a:cubicBezTo>
                  <a:cubicBezTo>
                    <a:pt x="16320" y="18168"/>
                    <a:pt x="16673" y="17709"/>
                    <a:pt x="16938" y="17191"/>
                  </a:cubicBezTo>
                  <a:cubicBezTo>
                    <a:pt x="17202" y="16674"/>
                    <a:pt x="17378" y="16100"/>
                    <a:pt x="17334" y="15583"/>
                  </a:cubicBezTo>
                  <a:cubicBezTo>
                    <a:pt x="17290" y="15066"/>
                    <a:pt x="17026" y="14606"/>
                    <a:pt x="16497" y="14377"/>
                  </a:cubicBezTo>
                  <a:cubicBezTo>
                    <a:pt x="15968" y="14147"/>
                    <a:pt x="15174" y="14147"/>
                    <a:pt x="14778" y="14606"/>
                  </a:cubicBezTo>
                  <a:cubicBezTo>
                    <a:pt x="14381" y="15066"/>
                    <a:pt x="14381" y="15985"/>
                    <a:pt x="14778" y="16847"/>
                  </a:cubicBezTo>
                  <a:cubicBezTo>
                    <a:pt x="15174" y="17709"/>
                    <a:pt x="15968" y="18513"/>
                    <a:pt x="17158" y="19087"/>
                  </a:cubicBezTo>
                  <a:cubicBezTo>
                    <a:pt x="18348" y="19662"/>
                    <a:pt x="19935" y="20006"/>
                    <a:pt x="21522" y="20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7" name="Line"/>
            <p:cNvSpPr/>
            <p:nvPr/>
          </p:nvSpPr>
          <p:spPr>
            <a:xfrm>
              <a:off x="18234655" y="549374"/>
              <a:ext cx="2698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8" name="Line"/>
            <p:cNvSpPr/>
            <p:nvPr/>
          </p:nvSpPr>
          <p:spPr>
            <a:xfrm>
              <a:off x="19679486" y="0"/>
              <a:ext cx="599694" cy="63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12" fill="norm" stroke="1" extrusionOk="0">
                  <a:moveTo>
                    <a:pt x="6214" y="16611"/>
                  </a:moveTo>
                  <a:cubicBezTo>
                    <a:pt x="5721" y="16264"/>
                    <a:pt x="5227" y="15918"/>
                    <a:pt x="4239" y="16033"/>
                  </a:cubicBezTo>
                  <a:cubicBezTo>
                    <a:pt x="3252" y="16149"/>
                    <a:pt x="1771" y="16726"/>
                    <a:pt x="907" y="17304"/>
                  </a:cubicBezTo>
                  <a:cubicBezTo>
                    <a:pt x="43" y="17881"/>
                    <a:pt x="-204" y="18459"/>
                    <a:pt x="166" y="19152"/>
                  </a:cubicBezTo>
                  <a:cubicBezTo>
                    <a:pt x="537" y="19845"/>
                    <a:pt x="1524" y="20653"/>
                    <a:pt x="2635" y="20942"/>
                  </a:cubicBezTo>
                  <a:cubicBezTo>
                    <a:pt x="3746" y="21231"/>
                    <a:pt x="4980" y="21000"/>
                    <a:pt x="5782" y="20653"/>
                  </a:cubicBezTo>
                  <a:cubicBezTo>
                    <a:pt x="6585" y="20307"/>
                    <a:pt x="6955" y="19845"/>
                    <a:pt x="7202" y="19094"/>
                  </a:cubicBezTo>
                  <a:cubicBezTo>
                    <a:pt x="7449" y="18343"/>
                    <a:pt x="7572" y="17304"/>
                    <a:pt x="7387" y="16611"/>
                  </a:cubicBezTo>
                  <a:cubicBezTo>
                    <a:pt x="7202" y="15918"/>
                    <a:pt x="6708" y="15571"/>
                    <a:pt x="6399" y="15687"/>
                  </a:cubicBezTo>
                  <a:cubicBezTo>
                    <a:pt x="6091" y="15802"/>
                    <a:pt x="5967" y="16380"/>
                    <a:pt x="5906" y="16957"/>
                  </a:cubicBezTo>
                  <a:cubicBezTo>
                    <a:pt x="5844" y="17535"/>
                    <a:pt x="5844" y="18112"/>
                    <a:pt x="6276" y="18863"/>
                  </a:cubicBezTo>
                  <a:cubicBezTo>
                    <a:pt x="6708" y="19614"/>
                    <a:pt x="7572" y="20538"/>
                    <a:pt x="8745" y="21000"/>
                  </a:cubicBezTo>
                  <a:cubicBezTo>
                    <a:pt x="9917" y="21462"/>
                    <a:pt x="11398" y="21462"/>
                    <a:pt x="12941" y="20653"/>
                  </a:cubicBezTo>
                  <a:cubicBezTo>
                    <a:pt x="14484" y="19845"/>
                    <a:pt x="16089" y="18228"/>
                    <a:pt x="17261" y="15860"/>
                  </a:cubicBezTo>
                  <a:cubicBezTo>
                    <a:pt x="18434" y="13492"/>
                    <a:pt x="19174" y="10373"/>
                    <a:pt x="19421" y="7890"/>
                  </a:cubicBezTo>
                  <a:cubicBezTo>
                    <a:pt x="19668" y="5406"/>
                    <a:pt x="19421" y="3558"/>
                    <a:pt x="19113" y="2403"/>
                  </a:cubicBezTo>
                  <a:cubicBezTo>
                    <a:pt x="18804" y="1248"/>
                    <a:pt x="18434" y="786"/>
                    <a:pt x="17940" y="440"/>
                  </a:cubicBezTo>
                  <a:cubicBezTo>
                    <a:pt x="17446" y="93"/>
                    <a:pt x="16829" y="-138"/>
                    <a:pt x="16335" y="93"/>
                  </a:cubicBezTo>
                  <a:cubicBezTo>
                    <a:pt x="15842" y="324"/>
                    <a:pt x="15471" y="1017"/>
                    <a:pt x="15225" y="2865"/>
                  </a:cubicBezTo>
                  <a:cubicBezTo>
                    <a:pt x="14978" y="4713"/>
                    <a:pt x="14854" y="7717"/>
                    <a:pt x="14978" y="10489"/>
                  </a:cubicBezTo>
                  <a:cubicBezTo>
                    <a:pt x="15101" y="13261"/>
                    <a:pt x="15471" y="15802"/>
                    <a:pt x="16274" y="17592"/>
                  </a:cubicBezTo>
                  <a:cubicBezTo>
                    <a:pt x="17076" y="19383"/>
                    <a:pt x="18310" y="20422"/>
                    <a:pt x="19236" y="20884"/>
                  </a:cubicBezTo>
                  <a:cubicBezTo>
                    <a:pt x="20162" y="21346"/>
                    <a:pt x="20779" y="21231"/>
                    <a:pt x="21396" y="21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09" name="Line"/>
            <p:cNvSpPr/>
            <p:nvPr/>
          </p:nvSpPr>
          <p:spPr>
            <a:xfrm>
              <a:off x="20252828" y="412249"/>
              <a:ext cx="275466" cy="608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356" fill="norm" stroke="1" extrusionOk="0">
                  <a:moveTo>
                    <a:pt x="18602" y="1898"/>
                  </a:moveTo>
                  <a:cubicBezTo>
                    <a:pt x="18075" y="1291"/>
                    <a:pt x="17548" y="684"/>
                    <a:pt x="16494" y="320"/>
                  </a:cubicBezTo>
                  <a:cubicBezTo>
                    <a:pt x="15441" y="-44"/>
                    <a:pt x="13860" y="-165"/>
                    <a:pt x="12148" y="320"/>
                  </a:cubicBezTo>
                  <a:cubicBezTo>
                    <a:pt x="10436" y="806"/>
                    <a:pt x="8592" y="1898"/>
                    <a:pt x="7670" y="2747"/>
                  </a:cubicBezTo>
                  <a:cubicBezTo>
                    <a:pt x="6748" y="3597"/>
                    <a:pt x="6748" y="4204"/>
                    <a:pt x="8065" y="4810"/>
                  </a:cubicBezTo>
                  <a:cubicBezTo>
                    <a:pt x="9382" y="5417"/>
                    <a:pt x="12016" y="6024"/>
                    <a:pt x="13992" y="6327"/>
                  </a:cubicBezTo>
                  <a:cubicBezTo>
                    <a:pt x="15968" y="6630"/>
                    <a:pt x="17285" y="6630"/>
                    <a:pt x="18338" y="6024"/>
                  </a:cubicBezTo>
                  <a:cubicBezTo>
                    <a:pt x="19392" y="5417"/>
                    <a:pt x="20182" y="4204"/>
                    <a:pt x="19919" y="3415"/>
                  </a:cubicBezTo>
                  <a:cubicBezTo>
                    <a:pt x="19655" y="2626"/>
                    <a:pt x="18338" y="2262"/>
                    <a:pt x="17812" y="2505"/>
                  </a:cubicBezTo>
                  <a:cubicBezTo>
                    <a:pt x="17285" y="2747"/>
                    <a:pt x="17548" y="3597"/>
                    <a:pt x="18338" y="5842"/>
                  </a:cubicBezTo>
                  <a:cubicBezTo>
                    <a:pt x="19129" y="8087"/>
                    <a:pt x="20446" y="11727"/>
                    <a:pt x="20841" y="14397"/>
                  </a:cubicBezTo>
                  <a:cubicBezTo>
                    <a:pt x="21236" y="17066"/>
                    <a:pt x="20709" y="18765"/>
                    <a:pt x="19919" y="19797"/>
                  </a:cubicBezTo>
                  <a:cubicBezTo>
                    <a:pt x="19129" y="20828"/>
                    <a:pt x="18075" y="21192"/>
                    <a:pt x="16099" y="21314"/>
                  </a:cubicBezTo>
                  <a:cubicBezTo>
                    <a:pt x="14124" y="21435"/>
                    <a:pt x="11226" y="21314"/>
                    <a:pt x="8592" y="20768"/>
                  </a:cubicBezTo>
                  <a:cubicBezTo>
                    <a:pt x="5958" y="20222"/>
                    <a:pt x="3587" y="19251"/>
                    <a:pt x="2007" y="18341"/>
                  </a:cubicBezTo>
                  <a:cubicBezTo>
                    <a:pt x="426" y="17430"/>
                    <a:pt x="-364" y="16581"/>
                    <a:pt x="163" y="16035"/>
                  </a:cubicBezTo>
                  <a:cubicBezTo>
                    <a:pt x="690" y="15489"/>
                    <a:pt x="2534" y="15246"/>
                    <a:pt x="4904" y="14882"/>
                  </a:cubicBezTo>
                  <a:cubicBezTo>
                    <a:pt x="7275" y="14518"/>
                    <a:pt x="10173" y="14033"/>
                    <a:pt x="11753" y="13729"/>
                  </a:cubicBezTo>
                  <a:cubicBezTo>
                    <a:pt x="13334" y="13426"/>
                    <a:pt x="13597" y="13305"/>
                    <a:pt x="13860" y="13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0" name="Line"/>
            <p:cNvSpPr/>
            <p:nvPr/>
          </p:nvSpPr>
          <p:spPr>
            <a:xfrm>
              <a:off x="20568879" y="433576"/>
              <a:ext cx="561320" cy="22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996" fill="norm" stroke="1" extrusionOk="0">
                  <a:moveTo>
                    <a:pt x="2420" y="2056"/>
                  </a:moveTo>
                  <a:cubicBezTo>
                    <a:pt x="1757" y="1739"/>
                    <a:pt x="1095" y="1421"/>
                    <a:pt x="631" y="2056"/>
                  </a:cubicBezTo>
                  <a:cubicBezTo>
                    <a:pt x="167" y="2691"/>
                    <a:pt x="-98" y="4280"/>
                    <a:pt x="35" y="5709"/>
                  </a:cubicBezTo>
                  <a:cubicBezTo>
                    <a:pt x="167" y="7139"/>
                    <a:pt x="697" y="8409"/>
                    <a:pt x="1426" y="9521"/>
                  </a:cubicBezTo>
                  <a:cubicBezTo>
                    <a:pt x="2155" y="10633"/>
                    <a:pt x="3082" y="11586"/>
                    <a:pt x="3546" y="11268"/>
                  </a:cubicBezTo>
                  <a:cubicBezTo>
                    <a:pt x="4010" y="10950"/>
                    <a:pt x="4010" y="9362"/>
                    <a:pt x="4076" y="7774"/>
                  </a:cubicBezTo>
                  <a:cubicBezTo>
                    <a:pt x="4143" y="6186"/>
                    <a:pt x="4275" y="4597"/>
                    <a:pt x="4673" y="3327"/>
                  </a:cubicBezTo>
                  <a:cubicBezTo>
                    <a:pt x="5070" y="2056"/>
                    <a:pt x="5733" y="1103"/>
                    <a:pt x="6395" y="468"/>
                  </a:cubicBezTo>
                  <a:cubicBezTo>
                    <a:pt x="7058" y="-167"/>
                    <a:pt x="7720" y="-485"/>
                    <a:pt x="8250" y="1739"/>
                  </a:cubicBezTo>
                  <a:cubicBezTo>
                    <a:pt x="8781" y="3962"/>
                    <a:pt x="9178" y="8727"/>
                    <a:pt x="9509" y="11903"/>
                  </a:cubicBezTo>
                  <a:cubicBezTo>
                    <a:pt x="9841" y="15080"/>
                    <a:pt x="10106" y="16668"/>
                    <a:pt x="10503" y="17939"/>
                  </a:cubicBezTo>
                  <a:cubicBezTo>
                    <a:pt x="10901" y="19209"/>
                    <a:pt x="11431" y="20162"/>
                    <a:pt x="12160" y="20639"/>
                  </a:cubicBezTo>
                  <a:cubicBezTo>
                    <a:pt x="12889" y="21115"/>
                    <a:pt x="13816" y="21115"/>
                    <a:pt x="14611" y="20639"/>
                  </a:cubicBezTo>
                  <a:cubicBezTo>
                    <a:pt x="15406" y="20162"/>
                    <a:pt x="16069" y="19209"/>
                    <a:pt x="16665" y="18097"/>
                  </a:cubicBezTo>
                  <a:cubicBezTo>
                    <a:pt x="17262" y="16986"/>
                    <a:pt x="17792" y="15715"/>
                    <a:pt x="17990" y="14286"/>
                  </a:cubicBezTo>
                  <a:cubicBezTo>
                    <a:pt x="18189" y="12856"/>
                    <a:pt x="18057" y="11268"/>
                    <a:pt x="18057" y="11427"/>
                  </a:cubicBezTo>
                  <a:cubicBezTo>
                    <a:pt x="18057" y="11586"/>
                    <a:pt x="18189" y="13491"/>
                    <a:pt x="18454" y="15080"/>
                  </a:cubicBezTo>
                  <a:cubicBezTo>
                    <a:pt x="18719" y="16668"/>
                    <a:pt x="19117" y="17939"/>
                    <a:pt x="19647" y="18733"/>
                  </a:cubicBezTo>
                  <a:cubicBezTo>
                    <a:pt x="20177" y="19527"/>
                    <a:pt x="20839" y="19844"/>
                    <a:pt x="21502" y="20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1" name="Line"/>
            <p:cNvSpPr/>
            <p:nvPr/>
          </p:nvSpPr>
          <p:spPr>
            <a:xfrm>
              <a:off x="21078306" y="352187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2" name="Line"/>
            <p:cNvSpPr/>
            <p:nvPr/>
          </p:nvSpPr>
          <p:spPr>
            <a:xfrm>
              <a:off x="21215152" y="279539"/>
              <a:ext cx="174505" cy="36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156" fill="norm" stroke="1" extrusionOk="0">
                  <a:moveTo>
                    <a:pt x="6117" y="0"/>
                  </a:moveTo>
                  <a:cubicBezTo>
                    <a:pt x="3999" y="4400"/>
                    <a:pt x="1882" y="8800"/>
                    <a:pt x="823" y="12200"/>
                  </a:cubicBezTo>
                  <a:cubicBezTo>
                    <a:pt x="-236" y="15600"/>
                    <a:pt x="-236" y="18000"/>
                    <a:pt x="611" y="19500"/>
                  </a:cubicBezTo>
                  <a:cubicBezTo>
                    <a:pt x="1458" y="21000"/>
                    <a:pt x="3152" y="21600"/>
                    <a:pt x="6752" y="20800"/>
                  </a:cubicBezTo>
                  <a:cubicBezTo>
                    <a:pt x="10352" y="20000"/>
                    <a:pt x="15858" y="17800"/>
                    <a:pt x="21364" y="15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3" name="Line"/>
            <p:cNvSpPr/>
            <p:nvPr/>
          </p:nvSpPr>
          <p:spPr>
            <a:xfrm>
              <a:off x="21130198" y="435213"/>
              <a:ext cx="290592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71" y="15840"/>
                    <a:pt x="1543" y="10080"/>
                    <a:pt x="5143" y="6480"/>
                  </a:cubicBezTo>
                  <a:cubicBezTo>
                    <a:pt x="8743" y="2880"/>
                    <a:pt x="15171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4" name="Line"/>
            <p:cNvSpPr/>
            <p:nvPr/>
          </p:nvSpPr>
          <p:spPr>
            <a:xfrm>
              <a:off x="21493438" y="20082"/>
              <a:ext cx="321728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84" y="0"/>
                  </a:moveTo>
                  <a:cubicBezTo>
                    <a:pt x="3019" y="1062"/>
                    <a:pt x="2555" y="2125"/>
                    <a:pt x="1974" y="4839"/>
                  </a:cubicBezTo>
                  <a:cubicBezTo>
                    <a:pt x="1394" y="7554"/>
                    <a:pt x="697" y="11921"/>
                    <a:pt x="348" y="14459"/>
                  </a:cubicBezTo>
                  <a:cubicBezTo>
                    <a:pt x="0" y="16997"/>
                    <a:pt x="0" y="17705"/>
                    <a:pt x="0" y="18413"/>
                  </a:cubicBezTo>
                  <a:cubicBezTo>
                    <a:pt x="0" y="19121"/>
                    <a:pt x="0" y="19829"/>
                    <a:pt x="116" y="19889"/>
                  </a:cubicBezTo>
                  <a:cubicBezTo>
                    <a:pt x="232" y="19948"/>
                    <a:pt x="464" y="19357"/>
                    <a:pt x="929" y="18826"/>
                  </a:cubicBezTo>
                  <a:cubicBezTo>
                    <a:pt x="1394" y="18295"/>
                    <a:pt x="2090" y="17823"/>
                    <a:pt x="2903" y="17410"/>
                  </a:cubicBezTo>
                  <a:cubicBezTo>
                    <a:pt x="3716" y="16997"/>
                    <a:pt x="4645" y="16643"/>
                    <a:pt x="5342" y="16820"/>
                  </a:cubicBezTo>
                  <a:cubicBezTo>
                    <a:pt x="6039" y="16997"/>
                    <a:pt x="6503" y="17705"/>
                    <a:pt x="7084" y="18531"/>
                  </a:cubicBezTo>
                  <a:cubicBezTo>
                    <a:pt x="7664" y="19357"/>
                    <a:pt x="8361" y="20302"/>
                    <a:pt x="10800" y="20833"/>
                  </a:cubicBezTo>
                  <a:cubicBezTo>
                    <a:pt x="13239" y="21364"/>
                    <a:pt x="17419" y="21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>
              <a:off x="2771003" y="1955929"/>
              <a:ext cx="304704" cy="457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016" fill="norm" stroke="1" extrusionOk="0">
                  <a:moveTo>
                    <a:pt x="0" y="2607"/>
                  </a:moveTo>
                  <a:cubicBezTo>
                    <a:pt x="485" y="6419"/>
                    <a:pt x="971" y="10230"/>
                    <a:pt x="1335" y="12613"/>
                  </a:cubicBezTo>
                  <a:cubicBezTo>
                    <a:pt x="1699" y="14995"/>
                    <a:pt x="1942" y="15948"/>
                    <a:pt x="2063" y="16822"/>
                  </a:cubicBezTo>
                  <a:cubicBezTo>
                    <a:pt x="2184" y="17695"/>
                    <a:pt x="2184" y="18489"/>
                    <a:pt x="2184" y="18489"/>
                  </a:cubicBezTo>
                  <a:cubicBezTo>
                    <a:pt x="2184" y="18489"/>
                    <a:pt x="2184" y="17695"/>
                    <a:pt x="2184" y="14995"/>
                  </a:cubicBezTo>
                  <a:cubicBezTo>
                    <a:pt x="2184" y="12295"/>
                    <a:pt x="2184" y="7689"/>
                    <a:pt x="2184" y="4989"/>
                  </a:cubicBezTo>
                  <a:cubicBezTo>
                    <a:pt x="2184" y="2289"/>
                    <a:pt x="2184" y="1495"/>
                    <a:pt x="3398" y="860"/>
                  </a:cubicBezTo>
                  <a:cubicBezTo>
                    <a:pt x="4611" y="224"/>
                    <a:pt x="7038" y="-252"/>
                    <a:pt x="9344" y="145"/>
                  </a:cubicBezTo>
                  <a:cubicBezTo>
                    <a:pt x="11649" y="542"/>
                    <a:pt x="13834" y="1813"/>
                    <a:pt x="14804" y="3242"/>
                  </a:cubicBezTo>
                  <a:cubicBezTo>
                    <a:pt x="15775" y="4672"/>
                    <a:pt x="15533" y="6260"/>
                    <a:pt x="14804" y="7292"/>
                  </a:cubicBezTo>
                  <a:cubicBezTo>
                    <a:pt x="14076" y="8324"/>
                    <a:pt x="12863" y="8801"/>
                    <a:pt x="11164" y="9119"/>
                  </a:cubicBezTo>
                  <a:cubicBezTo>
                    <a:pt x="9465" y="9436"/>
                    <a:pt x="7281" y="9595"/>
                    <a:pt x="7281" y="9674"/>
                  </a:cubicBezTo>
                  <a:cubicBezTo>
                    <a:pt x="7281" y="9754"/>
                    <a:pt x="9465" y="9754"/>
                    <a:pt x="11771" y="10230"/>
                  </a:cubicBezTo>
                  <a:cubicBezTo>
                    <a:pt x="14076" y="10707"/>
                    <a:pt x="16503" y="11660"/>
                    <a:pt x="18202" y="12930"/>
                  </a:cubicBezTo>
                  <a:cubicBezTo>
                    <a:pt x="19901" y="14201"/>
                    <a:pt x="20872" y="15789"/>
                    <a:pt x="21236" y="16980"/>
                  </a:cubicBezTo>
                  <a:cubicBezTo>
                    <a:pt x="21600" y="18172"/>
                    <a:pt x="21357" y="18966"/>
                    <a:pt x="19294" y="19760"/>
                  </a:cubicBezTo>
                  <a:cubicBezTo>
                    <a:pt x="17231" y="20554"/>
                    <a:pt x="13348" y="21348"/>
                    <a:pt x="9951" y="20872"/>
                  </a:cubicBezTo>
                  <a:cubicBezTo>
                    <a:pt x="6553" y="20395"/>
                    <a:pt x="3640" y="18648"/>
                    <a:pt x="728" y="16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6" name="Line"/>
            <p:cNvSpPr/>
            <p:nvPr/>
          </p:nvSpPr>
          <p:spPr>
            <a:xfrm>
              <a:off x="3836507" y="2009565"/>
              <a:ext cx="283675" cy="314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3" fill="norm" stroke="1" extrusionOk="0">
                  <a:moveTo>
                    <a:pt x="16859" y="2999"/>
                  </a:moveTo>
                  <a:cubicBezTo>
                    <a:pt x="16068" y="1837"/>
                    <a:pt x="15278" y="676"/>
                    <a:pt x="13171" y="212"/>
                  </a:cubicBezTo>
                  <a:cubicBezTo>
                    <a:pt x="11063" y="-253"/>
                    <a:pt x="7639" y="-21"/>
                    <a:pt x="4873" y="1605"/>
                  </a:cubicBezTo>
                  <a:cubicBezTo>
                    <a:pt x="2107" y="3231"/>
                    <a:pt x="0" y="6250"/>
                    <a:pt x="0" y="9618"/>
                  </a:cubicBezTo>
                  <a:cubicBezTo>
                    <a:pt x="0" y="12986"/>
                    <a:pt x="2107" y="16702"/>
                    <a:pt x="5400" y="18792"/>
                  </a:cubicBezTo>
                  <a:cubicBezTo>
                    <a:pt x="8693" y="20882"/>
                    <a:pt x="13171" y="21347"/>
                    <a:pt x="16068" y="20999"/>
                  </a:cubicBezTo>
                  <a:cubicBezTo>
                    <a:pt x="18966" y="20650"/>
                    <a:pt x="20283" y="19489"/>
                    <a:pt x="21600" y="18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7" name="Line"/>
            <p:cNvSpPr/>
            <p:nvPr/>
          </p:nvSpPr>
          <p:spPr>
            <a:xfrm>
              <a:off x="4410773" y="1848199"/>
              <a:ext cx="253708" cy="660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80" fill="norm" stroke="1" extrusionOk="0">
                  <a:moveTo>
                    <a:pt x="0" y="962"/>
                  </a:moveTo>
                  <a:cubicBezTo>
                    <a:pt x="876" y="512"/>
                    <a:pt x="1751" y="63"/>
                    <a:pt x="2919" y="6"/>
                  </a:cubicBezTo>
                  <a:cubicBezTo>
                    <a:pt x="4086" y="-50"/>
                    <a:pt x="5546" y="287"/>
                    <a:pt x="7005" y="512"/>
                  </a:cubicBezTo>
                  <a:cubicBezTo>
                    <a:pt x="8465" y="737"/>
                    <a:pt x="9924" y="850"/>
                    <a:pt x="11676" y="1131"/>
                  </a:cubicBezTo>
                  <a:cubicBezTo>
                    <a:pt x="13427" y="1413"/>
                    <a:pt x="15470" y="1863"/>
                    <a:pt x="16346" y="2369"/>
                  </a:cubicBezTo>
                  <a:cubicBezTo>
                    <a:pt x="17222" y="2875"/>
                    <a:pt x="16930" y="3438"/>
                    <a:pt x="17222" y="5350"/>
                  </a:cubicBezTo>
                  <a:cubicBezTo>
                    <a:pt x="17514" y="7263"/>
                    <a:pt x="18389" y="10525"/>
                    <a:pt x="19265" y="13169"/>
                  </a:cubicBezTo>
                  <a:cubicBezTo>
                    <a:pt x="20141" y="15812"/>
                    <a:pt x="21016" y="17838"/>
                    <a:pt x="21308" y="19131"/>
                  </a:cubicBezTo>
                  <a:cubicBezTo>
                    <a:pt x="21600" y="20425"/>
                    <a:pt x="21308" y="20988"/>
                    <a:pt x="19557" y="21269"/>
                  </a:cubicBezTo>
                  <a:cubicBezTo>
                    <a:pt x="17805" y="21550"/>
                    <a:pt x="14595" y="21550"/>
                    <a:pt x="12551" y="21269"/>
                  </a:cubicBezTo>
                  <a:cubicBezTo>
                    <a:pt x="10508" y="20988"/>
                    <a:pt x="9632" y="20425"/>
                    <a:pt x="8757" y="198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8" name="Line"/>
            <p:cNvSpPr/>
            <p:nvPr/>
          </p:nvSpPr>
          <p:spPr>
            <a:xfrm>
              <a:off x="2330519" y="1856148"/>
              <a:ext cx="191406" cy="685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493" fill="norm" stroke="1" extrusionOk="0">
                  <a:moveTo>
                    <a:pt x="20184" y="1004"/>
                  </a:moveTo>
                  <a:cubicBezTo>
                    <a:pt x="18641" y="570"/>
                    <a:pt x="17098" y="136"/>
                    <a:pt x="13820" y="28"/>
                  </a:cubicBezTo>
                  <a:cubicBezTo>
                    <a:pt x="10541" y="-81"/>
                    <a:pt x="5527" y="136"/>
                    <a:pt x="2827" y="516"/>
                  </a:cubicBezTo>
                  <a:cubicBezTo>
                    <a:pt x="127" y="896"/>
                    <a:pt x="-259" y="1439"/>
                    <a:pt x="127" y="3230"/>
                  </a:cubicBezTo>
                  <a:cubicBezTo>
                    <a:pt x="512" y="5021"/>
                    <a:pt x="1670" y="8060"/>
                    <a:pt x="2827" y="11045"/>
                  </a:cubicBezTo>
                  <a:cubicBezTo>
                    <a:pt x="3984" y="14030"/>
                    <a:pt x="5141" y="16960"/>
                    <a:pt x="5720" y="18697"/>
                  </a:cubicBezTo>
                  <a:cubicBezTo>
                    <a:pt x="6298" y="20434"/>
                    <a:pt x="6298" y="20976"/>
                    <a:pt x="7841" y="21248"/>
                  </a:cubicBezTo>
                  <a:cubicBezTo>
                    <a:pt x="9384" y="21519"/>
                    <a:pt x="12470" y="21519"/>
                    <a:pt x="14977" y="21465"/>
                  </a:cubicBezTo>
                  <a:cubicBezTo>
                    <a:pt x="17484" y="21410"/>
                    <a:pt x="19412" y="21302"/>
                    <a:pt x="21341" y="2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19" name="Line"/>
            <p:cNvSpPr/>
            <p:nvPr/>
          </p:nvSpPr>
          <p:spPr>
            <a:xfrm>
              <a:off x="5396710" y="2141284"/>
              <a:ext cx="570807" cy="18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2" fill="norm" stroke="1" extrusionOk="0">
                  <a:moveTo>
                    <a:pt x="0" y="9134"/>
                  </a:moveTo>
                  <a:cubicBezTo>
                    <a:pt x="1440" y="5934"/>
                    <a:pt x="2880" y="2734"/>
                    <a:pt x="3927" y="1134"/>
                  </a:cubicBezTo>
                  <a:cubicBezTo>
                    <a:pt x="4975" y="-466"/>
                    <a:pt x="5629" y="-466"/>
                    <a:pt x="6415" y="1734"/>
                  </a:cubicBezTo>
                  <a:cubicBezTo>
                    <a:pt x="7200" y="3934"/>
                    <a:pt x="8116" y="8334"/>
                    <a:pt x="9229" y="12534"/>
                  </a:cubicBezTo>
                  <a:cubicBezTo>
                    <a:pt x="10342" y="16734"/>
                    <a:pt x="11651" y="20734"/>
                    <a:pt x="13745" y="20934"/>
                  </a:cubicBezTo>
                  <a:cubicBezTo>
                    <a:pt x="15840" y="21134"/>
                    <a:pt x="18720" y="17534"/>
                    <a:pt x="21600" y="13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0" name="Line"/>
            <p:cNvSpPr/>
            <p:nvPr/>
          </p:nvSpPr>
          <p:spPr>
            <a:xfrm>
              <a:off x="6613461" y="1782400"/>
              <a:ext cx="205076" cy="59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470" fill="norm" stroke="1" extrusionOk="0">
                  <a:moveTo>
                    <a:pt x="19181" y="816"/>
                  </a:moveTo>
                  <a:cubicBezTo>
                    <a:pt x="17741" y="444"/>
                    <a:pt x="16301" y="71"/>
                    <a:pt x="14681" y="9"/>
                  </a:cubicBezTo>
                  <a:cubicBezTo>
                    <a:pt x="13061" y="-53"/>
                    <a:pt x="11261" y="195"/>
                    <a:pt x="8741" y="692"/>
                  </a:cubicBezTo>
                  <a:cubicBezTo>
                    <a:pt x="6221" y="1188"/>
                    <a:pt x="2981" y="1933"/>
                    <a:pt x="1361" y="2616"/>
                  </a:cubicBezTo>
                  <a:cubicBezTo>
                    <a:pt x="-259" y="3299"/>
                    <a:pt x="-259" y="3919"/>
                    <a:pt x="461" y="5223"/>
                  </a:cubicBezTo>
                  <a:cubicBezTo>
                    <a:pt x="1181" y="6526"/>
                    <a:pt x="2621" y="8513"/>
                    <a:pt x="3521" y="10995"/>
                  </a:cubicBezTo>
                  <a:cubicBezTo>
                    <a:pt x="4421" y="13478"/>
                    <a:pt x="4781" y="16457"/>
                    <a:pt x="4961" y="18257"/>
                  </a:cubicBezTo>
                  <a:cubicBezTo>
                    <a:pt x="5141" y="20057"/>
                    <a:pt x="5141" y="20678"/>
                    <a:pt x="6221" y="21050"/>
                  </a:cubicBezTo>
                  <a:cubicBezTo>
                    <a:pt x="7301" y="21423"/>
                    <a:pt x="9461" y="21547"/>
                    <a:pt x="12161" y="21423"/>
                  </a:cubicBezTo>
                  <a:cubicBezTo>
                    <a:pt x="14861" y="21299"/>
                    <a:pt x="18101" y="20926"/>
                    <a:pt x="21341" y="20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1" name="Line"/>
            <p:cNvSpPr/>
            <p:nvPr/>
          </p:nvSpPr>
          <p:spPr>
            <a:xfrm>
              <a:off x="7238713" y="1886175"/>
              <a:ext cx="181765" cy="478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503" fill="norm" stroke="1" extrusionOk="0">
                  <a:moveTo>
                    <a:pt x="4296" y="556"/>
                  </a:moveTo>
                  <a:cubicBezTo>
                    <a:pt x="6334" y="245"/>
                    <a:pt x="8372" y="-66"/>
                    <a:pt x="10409" y="12"/>
                  </a:cubicBezTo>
                  <a:cubicBezTo>
                    <a:pt x="12447" y="89"/>
                    <a:pt x="14485" y="556"/>
                    <a:pt x="16522" y="1177"/>
                  </a:cubicBezTo>
                  <a:cubicBezTo>
                    <a:pt x="18560" y="1799"/>
                    <a:pt x="20598" y="2576"/>
                    <a:pt x="20598" y="2887"/>
                  </a:cubicBezTo>
                  <a:cubicBezTo>
                    <a:pt x="20598" y="3197"/>
                    <a:pt x="18560" y="3042"/>
                    <a:pt x="17134" y="3353"/>
                  </a:cubicBezTo>
                  <a:cubicBezTo>
                    <a:pt x="15707" y="3664"/>
                    <a:pt x="14892" y="4440"/>
                    <a:pt x="14688" y="6771"/>
                  </a:cubicBezTo>
                  <a:cubicBezTo>
                    <a:pt x="14485" y="9102"/>
                    <a:pt x="14892" y="12987"/>
                    <a:pt x="15096" y="15318"/>
                  </a:cubicBezTo>
                  <a:cubicBezTo>
                    <a:pt x="15300" y="17649"/>
                    <a:pt x="15300" y="18426"/>
                    <a:pt x="14688" y="19125"/>
                  </a:cubicBezTo>
                  <a:cubicBezTo>
                    <a:pt x="14077" y="19825"/>
                    <a:pt x="12854" y="20446"/>
                    <a:pt x="11021" y="20835"/>
                  </a:cubicBezTo>
                  <a:cubicBezTo>
                    <a:pt x="9187" y="21223"/>
                    <a:pt x="6741" y="21379"/>
                    <a:pt x="4500" y="21456"/>
                  </a:cubicBezTo>
                  <a:cubicBezTo>
                    <a:pt x="2258" y="21534"/>
                    <a:pt x="221" y="21534"/>
                    <a:pt x="17" y="21301"/>
                  </a:cubicBezTo>
                  <a:cubicBezTo>
                    <a:pt x="-187" y="21068"/>
                    <a:pt x="1443" y="20602"/>
                    <a:pt x="5315" y="20291"/>
                  </a:cubicBezTo>
                  <a:cubicBezTo>
                    <a:pt x="9187" y="19980"/>
                    <a:pt x="15300" y="19825"/>
                    <a:pt x="21413" y="19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2" name="Line"/>
            <p:cNvSpPr/>
            <p:nvPr/>
          </p:nvSpPr>
          <p:spPr>
            <a:xfrm>
              <a:off x="7565773" y="2313683"/>
              <a:ext cx="311350" cy="136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fill="norm" stroke="1" extrusionOk="0">
                  <a:moveTo>
                    <a:pt x="0" y="0"/>
                  </a:moveTo>
                  <a:cubicBezTo>
                    <a:pt x="1200" y="0"/>
                    <a:pt x="2400" y="0"/>
                    <a:pt x="3120" y="1350"/>
                  </a:cubicBezTo>
                  <a:cubicBezTo>
                    <a:pt x="3840" y="2700"/>
                    <a:pt x="4080" y="5400"/>
                    <a:pt x="4320" y="8640"/>
                  </a:cubicBezTo>
                  <a:cubicBezTo>
                    <a:pt x="4560" y="11880"/>
                    <a:pt x="4800" y="15660"/>
                    <a:pt x="5040" y="16200"/>
                  </a:cubicBezTo>
                  <a:cubicBezTo>
                    <a:pt x="5280" y="16740"/>
                    <a:pt x="5520" y="14040"/>
                    <a:pt x="6000" y="11610"/>
                  </a:cubicBezTo>
                  <a:cubicBezTo>
                    <a:pt x="6480" y="9180"/>
                    <a:pt x="7200" y="7020"/>
                    <a:pt x="8040" y="5130"/>
                  </a:cubicBezTo>
                  <a:cubicBezTo>
                    <a:pt x="8880" y="3240"/>
                    <a:pt x="9840" y="1620"/>
                    <a:pt x="10560" y="3780"/>
                  </a:cubicBezTo>
                  <a:cubicBezTo>
                    <a:pt x="11280" y="5940"/>
                    <a:pt x="11760" y="11880"/>
                    <a:pt x="12480" y="15660"/>
                  </a:cubicBezTo>
                  <a:cubicBezTo>
                    <a:pt x="13200" y="19440"/>
                    <a:pt x="14160" y="21060"/>
                    <a:pt x="15240" y="21330"/>
                  </a:cubicBezTo>
                  <a:cubicBezTo>
                    <a:pt x="16320" y="21600"/>
                    <a:pt x="17520" y="20520"/>
                    <a:pt x="18600" y="18360"/>
                  </a:cubicBezTo>
                  <a:cubicBezTo>
                    <a:pt x="19680" y="16200"/>
                    <a:pt x="20640" y="12960"/>
                    <a:pt x="21600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3" name="Line"/>
            <p:cNvSpPr/>
            <p:nvPr/>
          </p:nvSpPr>
          <p:spPr>
            <a:xfrm>
              <a:off x="8707385" y="1848259"/>
              <a:ext cx="262650" cy="49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397" fill="norm" stroke="1" extrusionOk="0">
                  <a:moveTo>
                    <a:pt x="1683" y="4881"/>
                  </a:moveTo>
                  <a:cubicBezTo>
                    <a:pt x="1683" y="8931"/>
                    <a:pt x="1683" y="12981"/>
                    <a:pt x="1823" y="15381"/>
                  </a:cubicBezTo>
                  <a:cubicBezTo>
                    <a:pt x="1964" y="17781"/>
                    <a:pt x="2244" y="18531"/>
                    <a:pt x="2244" y="18531"/>
                  </a:cubicBezTo>
                  <a:cubicBezTo>
                    <a:pt x="2244" y="18531"/>
                    <a:pt x="1964" y="17781"/>
                    <a:pt x="1683" y="15831"/>
                  </a:cubicBezTo>
                  <a:cubicBezTo>
                    <a:pt x="1403" y="13881"/>
                    <a:pt x="1122" y="10731"/>
                    <a:pt x="842" y="8406"/>
                  </a:cubicBezTo>
                  <a:cubicBezTo>
                    <a:pt x="561" y="6081"/>
                    <a:pt x="281" y="4581"/>
                    <a:pt x="281" y="3456"/>
                  </a:cubicBezTo>
                  <a:cubicBezTo>
                    <a:pt x="281" y="2331"/>
                    <a:pt x="561" y="1581"/>
                    <a:pt x="2104" y="1056"/>
                  </a:cubicBezTo>
                  <a:cubicBezTo>
                    <a:pt x="3647" y="531"/>
                    <a:pt x="6452" y="231"/>
                    <a:pt x="8556" y="81"/>
                  </a:cubicBezTo>
                  <a:cubicBezTo>
                    <a:pt x="10660" y="-69"/>
                    <a:pt x="12062" y="-69"/>
                    <a:pt x="13325" y="606"/>
                  </a:cubicBezTo>
                  <a:cubicBezTo>
                    <a:pt x="14587" y="1281"/>
                    <a:pt x="15709" y="2631"/>
                    <a:pt x="15569" y="3906"/>
                  </a:cubicBezTo>
                  <a:cubicBezTo>
                    <a:pt x="15429" y="5181"/>
                    <a:pt x="14026" y="6381"/>
                    <a:pt x="12623" y="7131"/>
                  </a:cubicBezTo>
                  <a:cubicBezTo>
                    <a:pt x="11221" y="7881"/>
                    <a:pt x="9818" y="8181"/>
                    <a:pt x="8416" y="8406"/>
                  </a:cubicBezTo>
                  <a:cubicBezTo>
                    <a:pt x="7013" y="8631"/>
                    <a:pt x="5610" y="8781"/>
                    <a:pt x="6031" y="8856"/>
                  </a:cubicBezTo>
                  <a:cubicBezTo>
                    <a:pt x="6452" y="8931"/>
                    <a:pt x="8696" y="8931"/>
                    <a:pt x="11501" y="9906"/>
                  </a:cubicBezTo>
                  <a:cubicBezTo>
                    <a:pt x="14306" y="10881"/>
                    <a:pt x="17673" y="12831"/>
                    <a:pt x="19496" y="14631"/>
                  </a:cubicBezTo>
                  <a:cubicBezTo>
                    <a:pt x="21319" y="16431"/>
                    <a:pt x="21600" y="18081"/>
                    <a:pt x="21039" y="19206"/>
                  </a:cubicBezTo>
                  <a:cubicBezTo>
                    <a:pt x="20478" y="20331"/>
                    <a:pt x="19075" y="20931"/>
                    <a:pt x="16971" y="21231"/>
                  </a:cubicBezTo>
                  <a:cubicBezTo>
                    <a:pt x="14867" y="21531"/>
                    <a:pt x="12062" y="21531"/>
                    <a:pt x="9117" y="20331"/>
                  </a:cubicBezTo>
                  <a:cubicBezTo>
                    <a:pt x="6171" y="19131"/>
                    <a:pt x="3086" y="16731"/>
                    <a:pt x="0" y="14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4" name="Line"/>
            <p:cNvSpPr/>
            <p:nvPr/>
          </p:nvSpPr>
          <p:spPr>
            <a:xfrm>
              <a:off x="9101760" y="1846661"/>
              <a:ext cx="14529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5" name="Line"/>
            <p:cNvSpPr/>
            <p:nvPr/>
          </p:nvSpPr>
          <p:spPr>
            <a:xfrm>
              <a:off x="9319704" y="1753256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6" name="Line"/>
            <p:cNvSpPr/>
            <p:nvPr/>
          </p:nvSpPr>
          <p:spPr>
            <a:xfrm>
              <a:off x="9641732" y="1946917"/>
              <a:ext cx="352561" cy="230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876" fill="norm" stroke="1" extrusionOk="0">
                  <a:moveTo>
                    <a:pt x="9856" y="4076"/>
                  </a:moveTo>
                  <a:cubicBezTo>
                    <a:pt x="9856" y="2510"/>
                    <a:pt x="9856" y="945"/>
                    <a:pt x="9342" y="319"/>
                  </a:cubicBezTo>
                  <a:cubicBezTo>
                    <a:pt x="8828" y="-307"/>
                    <a:pt x="7799" y="6"/>
                    <a:pt x="6256" y="1102"/>
                  </a:cubicBezTo>
                  <a:cubicBezTo>
                    <a:pt x="4714" y="2197"/>
                    <a:pt x="2656" y="4076"/>
                    <a:pt x="1319" y="6580"/>
                  </a:cubicBezTo>
                  <a:cubicBezTo>
                    <a:pt x="-18" y="9084"/>
                    <a:pt x="-635" y="12215"/>
                    <a:pt x="908" y="14876"/>
                  </a:cubicBezTo>
                  <a:cubicBezTo>
                    <a:pt x="2451" y="17536"/>
                    <a:pt x="6154" y="19728"/>
                    <a:pt x="9856" y="20510"/>
                  </a:cubicBezTo>
                  <a:cubicBezTo>
                    <a:pt x="13559" y="21293"/>
                    <a:pt x="17262" y="20667"/>
                    <a:pt x="20965" y="200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7" name="Line"/>
            <p:cNvSpPr/>
            <p:nvPr/>
          </p:nvSpPr>
          <p:spPr>
            <a:xfrm>
              <a:off x="10316020" y="1784391"/>
              <a:ext cx="175663" cy="61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63" fill="norm" stroke="1" extrusionOk="0">
                  <a:moveTo>
                    <a:pt x="0" y="0"/>
                  </a:moveTo>
                  <a:cubicBezTo>
                    <a:pt x="4235" y="0"/>
                    <a:pt x="8471" y="0"/>
                    <a:pt x="11647" y="61"/>
                  </a:cubicBezTo>
                  <a:cubicBezTo>
                    <a:pt x="14824" y="122"/>
                    <a:pt x="16941" y="244"/>
                    <a:pt x="17576" y="610"/>
                  </a:cubicBezTo>
                  <a:cubicBezTo>
                    <a:pt x="18212" y="976"/>
                    <a:pt x="17365" y="1586"/>
                    <a:pt x="17576" y="3600"/>
                  </a:cubicBezTo>
                  <a:cubicBezTo>
                    <a:pt x="17788" y="5614"/>
                    <a:pt x="19059" y="9031"/>
                    <a:pt x="19906" y="11776"/>
                  </a:cubicBezTo>
                  <a:cubicBezTo>
                    <a:pt x="20753" y="14522"/>
                    <a:pt x="21176" y="16597"/>
                    <a:pt x="21388" y="17939"/>
                  </a:cubicBezTo>
                  <a:cubicBezTo>
                    <a:pt x="21600" y="19281"/>
                    <a:pt x="21600" y="19892"/>
                    <a:pt x="20753" y="20380"/>
                  </a:cubicBezTo>
                  <a:cubicBezTo>
                    <a:pt x="19906" y="20868"/>
                    <a:pt x="18212" y="21234"/>
                    <a:pt x="16306" y="21417"/>
                  </a:cubicBezTo>
                  <a:cubicBezTo>
                    <a:pt x="14400" y="21600"/>
                    <a:pt x="12282" y="21600"/>
                    <a:pt x="9953" y="21478"/>
                  </a:cubicBezTo>
                  <a:cubicBezTo>
                    <a:pt x="7624" y="21356"/>
                    <a:pt x="5082" y="21112"/>
                    <a:pt x="4447" y="20685"/>
                  </a:cubicBezTo>
                  <a:cubicBezTo>
                    <a:pt x="3812" y="20258"/>
                    <a:pt x="5082" y="19647"/>
                    <a:pt x="6353" y="19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8" name="Line"/>
            <p:cNvSpPr/>
            <p:nvPr/>
          </p:nvSpPr>
          <p:spPr>
            <a:xfrm>
              <a:off x="10876448" y="2324062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>
              <a:off x="21690626" y="524623"/>
              <a:ext cx="373618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fill="norm" stroke="1" extrusionOk="0">
                  <a:moveTo>
                    <a:pt x="0" y="567"/>
                  </a:moveTo>
                  <a:cubicBezTo>
                    <a:pt x="1000" y="76"/>
                    <a:pt x="2000" y="-415"/>
                    <a:pt x="2700" y="567"/>
                  </a:cubicBezTo>
                  <a:cubicBezTo>
                    <a:pt x="3400" y="1549"/>
                    <a:pt x="3800" y="4003"/>
                    <a:pt x="4200" y="6458"/>
                  </a:cubicBezTo>
                  <a:cubicBezTo>
                    <a:pt x="4600" y="8912"/>
                    <a:pt x="5000" y="11367"/>
                    <a:pt x="5400" y="11121"/>
                  </a:cubicBezTo>
                  <a:cubicBezTo>
                    <a:pt x="5800" y="10876"/>
                    <a:pt x="6200" y="7930"/>
                    <a:pt x="6900" y="5721"/>
                  </a:cubicBezTo>
                  <a:cubicBezTo>
                    <a:pt x="7600" y="3512"/>
                    <a:pt x="8600" y="2040"/>
                    <a:pt x="9500" y="2040"/>
                  </a:cubicBezTo>
                  <a:cubicBezTo>
                    <a:pt x="10400" y="2040"/>
                    <a:pt x="11200" y="3512"/>
                    <a:pt x="11700" y="5476"/>
                  </a:cubicBezTo>
                  <a:cubicBezTo>
                    <a:pt x="12200" y="7440"/>
                    <a:pt x="12400" y="9894"/>
                    <a:pt x="12500" y="12349"/>
                  </a:cubicBezTo>
                  <a:cubicBezTo>
                    <a:pt x="12600" y="14803"/>
                    <a:pt x="12600" y="17258"/>
                    <a:pt x="12600" y="17258"/>
                  </a:cubicBezTo>
                  <a:cubicBezTo>
                    <a:pt x="12600" y="17258"/>
                    <a:pt x="12600" y="14803"/>
                    <a:pt x="13000" y="12103"/>
                  </a:cubicBezTo>
                  <a:cubicBezTo>
                    <a:pt x="13400" y="9403"/>
                    <a:pt x="14200" y="6458"/>
                    <a:pt x="15100" y="4494"/>
                  </a:cubicBezTo>
                  <a:cubicBezTo>
                    <a:pt x="16000" y="2530"/>
                    <a:pt x="17000" y="1549"/>
                    <a:pt x="17800" y="2040"/>
                  </a:cubicBezTo>
                  <a:cubicBezTo>
                    <a:pt x="18600" y="2530"/>
                    <a:pt x="19200" y="4494"/>
                    <a:pt x="19800" y="7930"/>
                  </a:cubicBezTo>
                  <a:cubicBezTo>
                    <a:pt x="20400" y="11367"/>
                    <a:pt x="21000" y="16276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>
              <a:off x="22282188" y="777697"/>
              <a:ext cx="6227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Drawing"/>
          <p:cNvGrpSpPr/>
          <p:nvPr/>
        </p:nvGrpSpPr>
        <p:grpSpPr>
          <a:xfrm>
            <a:off x="1883239" y="743253"/>
            <a:ext cx="21893422" cy="12470353"/>
            <a:chOff x="0" y="0"/>
            <a:chExt cx="21893422" cy="12470351"/>
          </a:xfrm>
        </p:grpSpPr>
        <p:sp>
          <p:nvSpPr>
            <p:cNvPr id="1133" name="Line"/>
            <p:cNvSpPr/>
            <p:nvPr/>
          </p:nvSpPr>
          <p:spPr>
            <a:xfrm>
              <a:off x="140527" y="173865"/>
              <a:ext cx="2034146" cy="836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fill="norm" stroke="1" extrusionOk="0">
                  <a:moveTo>
                    <a:pt x="0" y="5502"/>
                  </a:moveTo>
                  <a:cubicBezTo>
                    <a:pt x="184" y="7458"/>
                    <a:pt x="367" y="9413"/>
                    <a:pt x="514" y="11280"/>
                  </a:cubicBezTo>
                  <a:cubicBezTo>
                    <a:pt x="661" y="13146"/>
                    <a:pt x="771" y="14924"/>
                    <a:pt x="845" y="16169"/>
                  </a:cubicBezTo>
                  <a:cubicBezTo>
                    <a:pt x="918" y="17413"/>
                    <a:pt x="955" y="18124"/>
                    <a:pt x="937" y="18169"/>
                  </a:cubicBezTo>
                  <a:cubicBezTo>
                    <a:pt x="918" y="18213"/>
                    <a:pt x="845" y="17591"/>
                    <a:pt x="716" y="16213"/>
                  </a:cubicBezTo>
                  <a:cubicBezTo>
                    <a:pt x="588" y="14835"/>
                    <a:pt x="404" y="12702"/>
                    <a:pt x="276" y="10969"/>
                  </a:cubicBezTo>
                  <a:cubicBezTo>
                    <a:pt x="147" y="9235"/>
                    <a:pt x="73" y="7902"/>
                    <a:pt x="37" y="6969"/>
                  </a:cubicBezTo>
                  <a:cubicBezTo>
                    <a:pt x="0" y="6035"/>
                    <a:pt x="0" y="5502"/>
                    <a:pt x="92" y="5102"/>
                  </a:cubicBezTo>
                  <a:cubicBezTo>
                    <a:pt x="184" y="4702"/>
                    <a:pt x="367" y="4435"/>
                    <a:pt x="698" y="4391"/>
                  </a:cubicBezTo>
                  <a:cubicBezTo>
                    <a:pt x="1029" y="4346"/>
                    <a:pt x="1506" y="4524"/>
                    <a:pt x="1837" y="5058"/>
                  </a:cubicBezTo>
                  <a:cubicBezTo>
                    <a:pt x="2167" y="5591"/>
                    <a:pt x="2351" y="6480"/>
                    <a:pt x="2424" y="7146"/>
                  </a:cubicBezTo>
                  <a:cubicBezTo>
                    <a:pt x="2498" y="7813"/>
                    <a:pt x="2461" y="8258"/>
                    <a:pt x="2259" y="8791"/>
                  </a:cubicBezTo>
                  <a:cubicBezTo>
                    <a:pt x="2057" y="9324"/>
                    <a:pt x="1690" y="9946"/>
                    <a:pt x="1359" y="10302"/>
                  </a:cubicBezTo>
                  <a:cubicBezTo>
                    <a:pt x="1029" y="10658"/>
                    <a:pt x="735" y="10746"/>
                    <a:pt x="496" y="10791"/>
                  </a:cubicBezTo>
                  <a:cubicBezTo>
                    <a:pt x="257" y="10835"/>
                    <a:pt x="73" y="10835"/>
                    <a:pt x="92" y="10746"/>
                  </a:cubicBezTo>
                  <a:cubicBezTo>
                    <a:pt x="110" y="10658"/>
                    <a:pt x="331" y="10480"/>
                    <a:pt x="808" y="10480"/>
                  </a:cubicBezTo>
                  <a:cubicBezTo>
                    <a:pt x="1286" y="10480"/>
                    <a:pt x="2020" y="10658"/>
                    <a:pt x="2645" y="10658"/>
                  </a:cubicBezTo>
                  <a:cubicBezTo>
                    <a:pt x="3269" y="10658"/>
                    <a:pt x="3784" y="10480"/>
                    <a:pt x="4114" y="10258"/>
                  </a:cubicBezTo>
                  <a:cubicBezTo>
                    <a:pt x="4445" y="10035"/>
                    <a:pt x="4592" y="9769"/>
                    <a:pt x="4720" y="9458"/>
                  </a:cubicBezTo>
                  <a:cubicBezTo>
                    <a:pt x="4849" y="9146"/>
                    <a:pt x="4959" y="8791"/>
                    <a:pt x="4941" y="8480"/>
                  </a:cubicBezTo>
                  <a:cubicBezTo>
                    <a:pt x="4922" y="8169"/>
                    <a:pt x="4776" y="7902"/>
                    <a:pt x="4573" y="7769"/>
                  </a:cubicBezTo>
                  <a:cubicBezTo>
                    <a:pt x="4371" y="7635"/>
                    <a:pt x="4114" y="7635"/>
                    <a:pt x="3986" y="7991"/>
                  </a:cubicBezTo>
                  <a:cubicBezTo>
                    <a:pt x="3857" y="8346"/>
                    <a:pt x="3857" y="9058"/>
                    <a:pt x="3967" y="9813"/>
                  </a:cubicBezTo>
                  <a:cubicBezTo>
                    <a:pt x="4078" y="10569"/>
                    <a:pt x="4298" y="11369"/>
                    <a:pt x="4592" y="11946"/>
                  </a:cubicBezTo>
                  <a:cubicBezTo>
                    <a:pt x="4886" y="12524"/>
                    <a:pt x="5253" y="12880"/>
                    <a:pt x="5657" y="12613"/>
                  </a:cubicBezTo>
                  <a:cubicBezTo>
                    <a:pt x="6061" y="12346"/>
                    <a:pt x="6502" y="11458"/>
                    <a:pt x="6814" y="10658"/>
                  </a:cubicBezTo>
                  <a:cubicBezTo>
                    <a:pt x="7127" y="9858"/>
                    <a:pt x="7310" y="9146"/>
                    <a:pt x="7439" y="9058"/>
                  </a:cubicBezTo>
                  <a:cubicBezTo>
                    <a:pt x="7567" y="8969"/>
                    <a:pt x="7641" y="9502"/>
                    <a:pt x="7769" y="10213"/>
                  </a:cubicBezTo>
                  <a:cubicBezTo>
                    <a:pt x="7898" y="10924"/>
                    <a:pt x="8082" y="11813"/>
                    <a:pt x="8265" y="12302"/>
                  </a:cubicBezTo>
                  <a:cubicBezTo>
                    <a:pt x="8449" y="12791"/>
                    <a:pt x="8633" y="12880"/>
                    <a:pt x="8908" y="12702"/>
                  </a:cubicBezTo>
                  <a:cubicBezTo>
                    <a:pt x="9184" y="12524"/>
                    <a:pt x="9551" y="12080"/>
                    <a:pt x="9992" y="11324"/>
                  </a:cubicBezTo>
                  <a:cubicBezTo>
                    <a:pt x="10433" y="10569"/>
                    <a:pt x="10947" y="9502"/>
                    <a:pt x="11314" y="8346"/>
                  </a:cubicBezTo>
                  <a:cubicBezTo>
                    <a:pt x="11682" y="7191"/>
                    <a:pt x="11902" y="5946"/>
                    <a:pt x="12049" y="4835"/>
                  </a:cubicBezTo>
                  <a:cubicBezTo>
                    <a:pt x="12196" y="3724"/>
                    <a:pt x="12269" y="2746"/>
                    <a:pt x="12269" y="2035"/>
                  </a:cubicBezTo>
                  <a:cubicBezTo>
                    <a:pt x="12269" y="1324"/>
                    <a:pt x="12196" y="880"/>
                    <a:pt x="12067" y="524"/>
                  </a:cubicBezTo>
                  <a:cubicBezTo>
                    <a:pt x="11939" y="169"/>
                    <a:pt x="11755" y="-98"/>
                    <a:pt x="11663" y="35"/>
                  </a:cubicBezTo>
                  <a:cubicBezTo>
                    <a:pt x="11571" y="169"/>
                    <a:pt x="11571" y="702"/>
                    <a:pt x="11700" y="2480"/>
                  </a:cubicBezTo>
                  <a:cubicBezTo>
                    <a:pt x="11829" y="4258"/>
                    <a:pt x="12086" y="7280"/>
                    <a:pt x="12233" y="10258"/>
                  </a:cubicBezTo>
                  <a:cubicBezTo>
                    <a:pt x="12380" y="13235"/>
                    <a:pt x="12416" y="16169"/>
                    <a:pt x="12435" y="17858"/>
                  </a:cubicBezTo>
                  <a:cubicBezTo>
                    <a:pt x="12453" y="19546"/>
                    <a:pt x="12453" y="19991"/>
                    <a:pt x="12435" y="20480"/>
                  </a:cubicBezTo>
                  <a:cubicBezTo>
                    <a:pt x="12416" y="20969"/>
                    <a:pt x="12380" y="21502"/>
                    <a:pt x="12324" y="21502"/>
                  </a:cubicBezTo>
                  <a:cubicBezTo>
                    <a:pt x="12269" y="21502"/>
                    <a:pt x="12196" y="20969"/>
                    <a:pt x="12067" y="19769"/>
                  </a:cubicBezTo>
                  <a:cubicBezTo>
                    <a:pt x="11939" y="18569"/>
                    <a:pt x="11755" y="16702"/>
                    <a:pt x="11663" y="15458"/>
                  </a:cubicBezTo>
                  <a:cubicBezTo>
                    <a:pt x="11571" y="14213"/>
                    <a:pt x="11571" y="13591"/>
                    <a:pt x="11663" y="13191"/>
                  </a:cubicBezTo>
                  <a:cubicBezTo>
                    <a:pt x="11755" y="12791"/>
                    <a:pt x="11939" y="12613"/>
                    <a:pt x="12527" y="12524"/>
                  </a:cubicBezTo>
                  <a:cubicBezTo>
                    <a:pt x="13114" y="12435"/>
                    <a:pt x="14106" y="12435"/>
                    <a:pt x="14712" y="12435"/>
                  </a:cubicBezTo>
                  <a:cubicBezTo>
                    <a:pt x="15318" y="12435"/>
                    <a:pt x="15539" y="12435"/>
                    <a:pt x="15796" y="12258"/>
                  </a:cubicBezTo>
                  <a:cubicBezTo>
                    <a:pt x="16053" y="12080"/>
                    <a:pt x="16347" y="11724"/>
                    <a:pt x="16494" y="11324"/>
                  </a:cubicBezTo>
                  <a:cubicBezTo>
                    <a:pt x="16641" y="10924"/>
                    <a:pt x="16641" y="10480"/>
                    <a:pt x="16549" y="10124"/>
                  </a:cubicBezTo>
                  <a:cubicBezTo>
                    <a:pt x="16457" y="9769"/>
                    <a:pt x="16273" y="9502"/>
                    <a:pt x="16090" y="9324"/>
                  </a:cubicBezTo>
                  <a:cubicBezTo>
                    <a:pt x="15906" y="9146"/>
                    <a:pt x="15722" y="9058"/>
                    <a:pt x="15557" y="9146"/>
                  </a:cubicBezTo>
                  <a:cubicBezTo>
                    <a:pt x="15392" y="9235"/>
                    <a:pt x="15245" y="9502"/>
                    <a:pt x="15208" y="9902"/>
                  </a:cubicBezTo>
                  <a:cubicBezTo>
                    <a:pt x="15171" y="10302"/>
                    <a:pt x="15245" y="10835"/>
                    <a:pt x="15520" y="11591"/>
                  </a:cubicBezTo>
                  <a:cubicBezTo>
                    <a:pt x="15796" y="12346"/>
                    <a:pt x="16273" y="13324"/>
                    <a:pt x="16751" y="13858"/>
                  </a:cubicBezTo>
                  <a:cubicBezTo>
                    <a:pt x="17229" y="14391"/>
                    <a:pt x="17706" y="14480"/>
                    <a:pt x="18147" y="14035"/>
                  </a:cubicBezTo>
                  <a:cubicBezTo>
                    <a:pt x="18588" y="13591"/>
                    <a:pt x="18992" y="12613"/>
                    <a:pt x="19286" y="11813"/>
                  </a:cubicBezTo>
                  <a:cubicBezTo>
                    <a:pt x="19580" y="11013"/>
                    <a:pt x="19763" y="10391"/>
                    <a:pt x="19929" y="10346"/>
                  </a:cubicBezTo>
                  <a:cubicBezTo>
                    <a:pt x="20094" y="10302"/>
                    <a:pt x="20241" y="10835"/>
                    <a:pt x="20351" y="11324"/>
                  </a:cubicBezTo>
                  <a:cubicBezTo>
                    <a:pt x="20461" y="11813"/>
                    <a:pt x="20535" y="12258"/>
                    <a:pt x="20627" y="12658"/>
                  </a:cubicBezTo>
                  <a:cubicBezTo>
                    <a:pt x="20718" y="13058"/>
                    <a:pt x="20829" y="13413"/>
                    <a:pt x="20994" y="13546"/>
                  </a:cubicBezTo>
                  <a:cubicBezTo>
                    <a:pt x="21159" y="13680"/>
                    <a:pt x="21380" y="13591"/>
                    <a:pt x="21600" y="13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4" name="Line"/>
            <p:cNvSpPr/>
            <p:nvPr/>
          </p:nvSpPr>
          <p:spPr>
            <a:xfrm>
              <a:off x="2257698" y="515212"/>
              <a:ext cx="851021" cy="146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9" fill="norm" stroke="1" extrusionOk="0">
                  <a:moveTo>
                    <a:pt x="0" y="5637"/>
                  </a:moveTo>
                  <a:cubicBezTo>
                    <a:pt x="263" y="3628"/>
                    <a:pt x="527" y="1618"/>
                    <a:pt x="878" y="614"/>
                  </a:cubicBezTo>
                  <a:cubicBezTo>
                    <a:pt x="1229" y="-391"/>
                    <a:pt x="1668" y="-391"/>
                    <a:pt x="2063" y="2372"/>
                  </a:cubicBezTo>
                  <a:cubicBezTo>
                    <a:pt x="2459" y="5135"/>
                    <a:pt x="2810" y="10660"/>
                    <a:pt x="2985" y="14679"/>
                  </a:cubicBezTo>
                  <a:cubicBezTo>
                    <a:pt x="3161" y="18697"/>
                    <a:pt x="3161" y="21209"/>
                    <a:pt x="3205" y="21209"/>
                  </a:cubicBezTo>
                  <a:cubicBezTo>
                    <a:pt x="3249" y="21209"/>
                    <a:pt x="3337" y="18697"/>
                    <a:pt x="3468" y="16186"/>
                  </a:cubicBezTo>
                  <a:cubicBezTo>
                    <a:pt x="3600" y="13674"/>
                    <a:pt x="3776" y="11162"/>
                    <a:pt x="3951" y="8651"/>
                  </a:cubicBezTo>
                  <a:cubicBezTo>
                    <a:pt x="4127" y="6139"/>
                    <a:pt x="4302" y="3628"/>
                    <a:pt x="4610" y="2372"/>
                  </a:cubicBezTo>
                  <a:cubicBezTo>
                    <a:pt x="4917" y="1116"/>
                    <a:pt x="5356" y="1116"/>
                    <a:pt x="5620" y="2372"/>
                  </a:cubicBezTo>
                  <a:cubicBezTo>
                    <a:pt x="5883" y="3628"/>
                    <a:pt x="5971" y="6139"/>
                    <a:pt x="6102" y="8651"/>
                  </a:cubicBezTo>
                  <a:cubicBezTo>
                    <a:pt x="6234" y="11162"/>
                    <a:pt x="6410" y="13674"/>
                    <a:pt x="6629" y="15935"/>
                  </a:cubicBezTo>
                  <a:cubicBezTo>
                    <a:pt x="6849" y="18195"/>
                    <a:pt x="7112" y="20204"/>
                    <a:pt x="7463" y="19953"/>
                  </a:cubicBezTo>
                  <a:cubicBezTo>
                    <a:pt x="7815" y="19702"/>
                    <a:pt x="8254" y="17190"/>
                    <a:pt x="8605" y="14679"/>
                  </a:cubicBezTo>
                  <a:cubicBezTo>
                    <a:pt x="8956" y="12167"/>
                    <a:pt x="9220" y="9656"/>
                    <a:pt x="9483" y="7395"/>
                  </a:cubicBezTo>
                  <a:cubicBezTo>
                    <a:pt x="9746" y="5135"/>
                    <a:pt x="10010" y="3125"/>
                    <a:pt x="10185" y="4381"/>
                  </a:cubicBezTo>
                  <a:cubicBezTo>
                    <a:pt x="10361" y="5637"/>
                    <a:pt x="10449" y="10158"/>
                    <a:pt x="10712" y="13674"/>
                  </a:cubicBezTo>
                  <a:cubicBezTo>
                    <a:pt x="10976" y="17190"/>
                    <a:pt x="11415" y="19702"/>
                    <a:pt x="12205" y="20204"/>
                  </a:cubicBezTo>
                  <a:cubicBezTo>
                    <a:pt x="12995" y="20707"/>
                    <a:pt x="14137" y="19200"/>
                    <a:pt x="14883" y="17693"/>
                  </a:cubicBezTo>
                  <a:cubicBezTo>
                    <a:pt x="15629" y="16186"/>
                    <a:pt x="15980" y="14679"/>
                    <a:pt x="16288" y="12669"/>
                  </a:cubicBezTo>
                  <a:cubicBezTo>
                    <a:pt x="16595" y="10660"/>
                    <a:pt x="16859" y="8149"/>
                    <a:pt x="17166" y="8149"/>
                  </a:cubicBezTo>
                  <a:cubicBezTo>
                    <a:pt x="17473" y="8149"/>
                    <a:pt x="17824" y="10660"/>
                    <a:pt x="18263" y="11916"/>
                  </a:cubicBezTo>
                  <a:cubicBezTo>
                    <a:pt x="18702" y="13172"/>
                    <a:pt x="19229" y="13172"/>
                    <a:pt x="19712" y="12921"/>
                  </a:cubicBezTo>
                  <a:cubicBezTo>
                    <a:pt x="20195" y="12669"/>
                    <a:pt x="20634" y="12167"/>
                    <a:pt x="20941" y="10660"/>
                  </a:cubicBezTo>
                  <a:cubicBezTo>
                    <a:pt x="21249" y="9153"/>
                    <a:pt x="21424" y="6642"/>
                    <a:pt x="21600" y="4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5" name="Line"/>
            <p:cNvSpPr/>
            <p:nvPr/>
          </p:nvSpPr>
          <p:spPr>
            <a:xfrm>
              <a:off x="2783730" y="336088"/>
              <a:ext cx="7591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fill="norm" stroke="1" extrusionOk="0">
                  <a:moveTo>
                    <a:pt x="885" y="21600"/>
                  </a:moveTo>
                  <a:cubicBezTo>
                    <a:pt x="-54" y="14400"/>
                    <a:pt x="-993" y="7200"/>
                    <a:pt x="2294" y="3600"/>
                  </a:cubicBezTo>
                  <a:cubicBezTo>
                    <a:pt x="5581" y="0"/>
                    <a:pt x="13094" y="0"/>
                    <a:pt x="206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6" name="Line"/>
            <p:cNvSpPr/>
            <p:nvPr/>
          </p:nvSpPr>
          <p:spPr>
            <a:xfrm>
              <a:off x="3119097" y="471006"/>
              <a:ext cx="23870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878" y="4050"/>
                    <a:pt x="3757" y="8100"/>
                    <a:pt x="5478" y="10125"/>
                  </a:cubicBezTo>
                  <a:cubicBezTo>
                    <a:pt x="7200" y="12150"/>
                    <a:pt x="8765" y="12150"/>
                    <a:pt x="10017" y="11250"/>
                  </a:cubicBezTo>
                  <a:cubicBezTo>
                    <a:pt x="11270" y="10350"/>
                    <a:pt x="12209" y="8550"/>
                    <a:pt x="13461" y="7425"/>
                  </a:cubicBezTo>
                  <a:cubicBezTo>
                    <a:pt x="14713" y="6300"/>
                    <a:pt x="16278" y="5850"/>
                    <a:pt x="17374" y="6750"/>
                  </a:cubicBezTo>
                  <a:cubicBezTo>
                    <a:pt x="18470" y="7650"/>
                    <a:pt x="19096" y="9900"/>
                    <a:pt x="19722" y="12600"/>
                  </a:cubicBezTo>
                  <a:cubicBezTo>
                    <a:pt x="20348" y="15300"/>
                    <a:pt x="20974" y="184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7" name="Line"/>
            <p:cNvSpPr/>
            <p:nvPr/>
          </p:nvSpPr>
          <p:spPr>
            <a:xfrm>
              <a:off x="3548096" y="429493"/>
              <a:ext cx="262316" cy="60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471" fill="norm" stroke="1" extrusionOk="0">
                  <a:moveTo>
                    <a:pt x="10521" y="736"/>
                  </a:moveTo>
                  <a:cubicBezTo>
                    <a:pt x="9413" y="368"/>
                    <a:pt x="8306" y="0"/>
                    <a:pt x="7198" y="0"/>
                  </a:cubicBezTo>
                  <a:cubicBezTo>
                    <a:pt x="6090" y="0"/>
                    <a:pt x="4983" y="368"/>
                    <a:pt x="4429" y="1105"/>
                  </a:cubicBezTo>
                  <a:cubicBezTo>
                    <a:pt x="3875" y="1841"/>
                    <a:pt x="3875" y="2945"/>
                    <a:pt x="4290" y="3743"/>
                  </a:cubicBezTo>
                  <a:cubicBezTo>
                    <a:pt x="4706" y="4541"/>
                    <a:pt x="5536" y="5032"/>
                    <a:pt x="7198" y="5093"/>
                  </a:cubicBezTo>
                  <a:cubicBezTo>
                    <a:pt x="8859" y="5155"/>
                    <a:pt x="11352" y="4786"/>
                    <a:pt x="13013" y="4357"/>
                  </a:cubicBezTo>
                  <a:cubicBezTo>
                    <a:pt x="14675" y="3927"/>
                    <a:pt x="15506" y="3436"/>
                    <a:pt x="15367" y="2823"/>
                  </a:cubicBezTo>
                  <a:cubicBezTo>
                    <a:pt x="15229" y="2209"/>
                    <a:pt x="14121" y="1473"/>
                    <a:pt x="13844" y="1534"/>
                  </a:cubicBezTo>
                  <a:cubicBezTo>
                    <a:pt x="13567" y="1595"/>
                    <a:pt x="14121" y="2455"/>
                    <a:pt x="15506" y="4848"/>
                  </a:cubicBezTo>
                  <a:cubicBezTo>
                    <a:pt x="16890" y="7241"/>
                    <a:pt x="19106" y="11168"/>
                    <a:pt x="20213" y="13868"/>
                  </a:cubicBezTo>
                  <a:cubicBezTo>
                    <a:pt x="21321" y="16568"/>
                    <a:pt x="21321" y="18041"/>
                    <a:pt x="19798" y="19145"/>
                  </a:cubicBezTo>
                  <a:cubicBezTo>
                    <a:pt x="18275" y="20250"/>
                    <a:pt x="15229" y="20986"/>
                    <a:pt x="12183" y="21293"/>
                  </a:cubicBezTo>
                  <a:cubicBezTo>
                    <a:pt x="9136" y="21600"/>
                    <a:pt x="6090" y="21477"/>
                    <a:pt x="4013" y="21170"/>
                  </a:cubicBezTo>
                  <a:cubicBezTo>
                    <a:pt x="1936" y="20864"/>
                    <a:pt x="829" y="20373"/>
                    <a:pt x="275" y="19452"/>
                  </a:cubicBezTo>
                  <a:cubicBezTo>
                    <a:pt x="-279" y="18532"/>
                    <a:pt x="-279" y="17182"/>
                    <a:pt x="3044" y="16139"/>
                  </a:cubicBezTo>
                  <a:cubicBezTo>
                    <a:pt x="6367" y="15095"/>
                    <a:pt x="13013" y="14359"/>
                    <a:pt x="19659" y="13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8" name="Line"/>
            <p:cNvSpPr/>
            <p:nvPr/>
          </p:nvSpPr>
          <p:spPr>
            <a:xfrm>
              <a:off x="4585324" y="-1"/>
              <a:ext cx="837754" cy="698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69" fill="norm" stroke="1" extrusionOk="0">
                  <a:moveTo>
                    <a:pt x="723" y="11239"/>
                  </a:moveTo>
                  <a:cubicBezTo>
                    <a:pt x="281" y="13145"/>
                    <a:pt x="-162" y="15051"/>
                    <a:pt x="59" y="16639"/>
                  </a:cubicBezTo>
                  <a:cubicBezTo>
                    <a:pt x="281" y="18228"/>
                    <a:pt x="1166" y="19498"/>
                    <a:pt x="2361" y="19763"/>
                  </a:cubicBezTo>
                  <a:cubicBezTo>
                    <a:pt x="3556" y="20028"/>
                    <a:pt x="5061" y="19286"/>
                    <a:pt x="6300" y="17698"/>
                  </a:cubicBezTo>
                  <a:cubicBezTo>
                    <a:pt x="7540" y="16110"/>
                    <a:pt x="8513" y="13675"/>
                    <a:pt x="8912" y="11292"/>
                  </a:cubicBezTo>
                  <a:cubicBezTo>
                    <a:pt x="9310" y="8910"/>
                    <a:pt x="9133" y="6581"/>
                    <a:pt x="8868" y="4834"/>
                  </a:cubicBezTo>
                  <a:cubicBezTo>
                    <a:pt x="8602" y="3086"/>
                    <a:pt x="8248" y="1922"/>
                    <a:pt x="7938" y="1128"/>
                  </a:cubicBezTo>
                  <a:cubicBezTo>
                    <a:pt x="7628" y="334"/>
                    <a:pt x="7363" y="-90"/>
                    <a:pt x="7186" y="16"/>
                  </a:cubicBezTo>
                  <a:cubicBezTo>
                    <a:pt x="7008" y="122"/>
                    <a:pt x="6920" y="757"/>
                    <a:pt x="6787" y="2928"/>
                  </a:cubicBezTo>
                  <a:cubicBezTo>
                    <a:pt x="6654" y="5098"/>
                    <a:pt x="6477" y="8804"/>
                    <a:pt x="6345" y="11345"/>
                  </a:cubicBezTo>
                  <a:cubicBezTo>
                    <a:pt x="6212" y="13886"/>
                    <a:pt x="6123" y="15263"/>
                    <a:pt x="6079" y="16269"/>
                  </a:cubicBezTo>
                  <a:cubicBezTo>
                    <a:pt x="6035" y="17275"/>
                    <a:pt x="6035" y="17910"/>
                    <a:pt x="6123" y="18492"/>
                  </a:cubicBezTo>
                  <a:cubicBezTo>
                    <a:pt x="6212" y="19075"/>
                    <a:pt x="6389" y="19604"/>
                    <a:pt x="6610" y="19657"/>
                  </a:cubicBezTo>
                  <a:cubicBezTo>
                    <a:pt x="6831" y="19710"/>
                    <a:pt x="7097" y="19286"/>
                    <a:pt x="7451" y="19128"/>
                  </a:cubicBezTo>
                  <a:cubicBezTo>
                    <a:pt x="7805" y="18969"/>
                    <a:pt x="8248" y="19075"/>
                    <a:pt x="9620" y="19286"/>
                  </a:cubicBezTo>
                  <a:cubicBezTo>
                    <a:pt x="10992" y="19498"/>
                    <a:pt x="13294" y="19816"/>
                    <a:pt x="14887" y="19604"/>
                  </a:cubicBezTo>
                  <a:cubicBezTo>
                    <a:pt x="16481" y="19392"/>
                    <a:pt x="17366" y="18651"/>
                    <a:pt x="17941" y="18069"/>
                  </a:cubicBezTo>
                  <a:cubicBezTo>
                    <a:pt x="18517" y="17486"/>
                    <a:pt x="18782" y="17063"/>
                    <a:pt x="18915" y="16586"/>
                  </a:cubicBezTo>
                  <a:cubicBezTo>
                    <a:pt x="19048" y="16110"/>
                    <a:pt x="19048" y="15581"/>
                    <a:pt x="18782" y="15210"/>
                  </a:cubicBezTo>
                  <a:cubicBezTo>
                    <a:pt x="18517" y="14839"/>
                    <a:pt x="17986" y="14628"/>
                    <a:pt x="17499" y="14522"/>
                  </a:cubicBezTo>
                  <a:cubicBezTo>
                    <a:pt x="17012" y="14416"/>
                    <a:pt x="16569" y="14416"/>
                    <a:pt x="16127" y="14416"/>
                  </a:cubicBezTo>
                  <a:cubicBezTo>
                    <a:pt x="15684" y="14416"/>
                    <a:pt x="15241" y="14416"/>
                    <a:pt x="14976" y="14681"/>
                  </a:cubicBezTo>
                  <a:cubicBezTo>
                    <a:pt x="14710" y="14945"/>
                    <a:pt x="14622" y="15475"/>
                    <a:pt x="14799" y="16322"/>
                  </a:cubicBezTo>
                  <a:cubicBezTo>
                    <a:pt x="14976" y="17169"/>
                    <a:pt x="15418" y="18334"/>
                    <a:pt x="16436" y="19286"/>
                  </a:cubicBezTo>
                  <a:cubicBezTo>
                    <a:pt x="17454" y="20239"/>
                    <a:pt x="19048" y="20981"/>
                    <a:pt x="19977" y="21245"/>
                  </a:cubicBezTo>
                  <a:cubicBezTo>
                    <a:pt x="20907" y="21510"/>
                    <a:pt x="21172" y="21298"/>
                    <a:pt x="21438" y="210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39" name="Line"/>
            <p:cNvSpPr/>
            <p:nvPr/>
          </p:nvSpPr>
          <p:spPr>
            <a:xfrm>
              <a:off x="4457896" y="491763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806" y="5400"/>
                    <a:pt x="11613" y="10800"/>
                    <a:pt x="15213" y="14400"/>
                  </a:cubicBezTo>
                  <a:cubicBezTo>
                    <a:pt x="18813" y="18000"/>
                    <a:pt x="20206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0" name="Line"/>
            <p:cNvSpPr/>
            <p:nvPr/>
          </p:nvSpPr>
          <p:spPr>
            <a:xfrm>
              <a:off x="6284475" y="450250"/>
              <a:ext cx="584866" cy="19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139" fill="norm" stroke="1" extrusionOk="0">
                  <a:moveTo>
                    <a:pt x="0" y="0"/>
                  </a:moveTo>
                  <a:cubicBezTo>
                    <a:pt x="1016" y="5959"/>
                    <a:pt x="2033" y="11917"/>
                    <a:pt x="2732" y="15828"/>
                  </a:cubicBezTo>
                  <a:cubicBezTo>
                    <a:pt x="3431" y="19738"/>
                    <a:pt x="3812" y="21600"/>
                    <a:pt x="3939" y="21041"/>
                  </a:cubicBezTo>
                  <a:cubicBezTo>
                    <a:pt x="4066" y="20483"/>
                    <a:pt x="3939" y="17503"/>
                    <a:pt x="3875" y="15083"/>
                  </a:cubicBezTo>
                  <a:cubicBezTo>
                    <a:pt x="3812" y="12662"/>
                    <a:pt x="3812" y="10800"/>
                    <a:pt x="4002" y="8379"/>
                  </a:cubicBezTo>
                  <a:cubicBezTo>
                    <a:pt x="4193" y="5959"/>
                    <a:pt x="4574" y="2979"/>
                    <a:pt x="5082" y="1676"/>
                  </a:cubicBezTo>
                  <a:cubicBezTo>
                    <a:pt x="5591" y="372"/>
                    <a:pt x="6226" y="745"/>
                    <a:pt x="7624" y="2793"/>
                  </a:cubicBezTo>
                  <a:cubicBezTo>
                    <a:pt x="9021" y="4841"/>
                    <a:pt x="11181" y="8566"/>
                    <a:pt x="13341" y="10428"/>
                  </a:cubicBezTo>
                  <a:cubicBezTo>
                    <a:pt x="15501" y="12290"/>
                    <a:pt x="17661" y="12290"/>
                    <a:pt x="18995" y="11731"/>
                  </a:cubicBezTo>
                  <a:cubicBezTo>
                    <a:pt x="20329" y="11172"/>
                    <a:pt x="20838" y="10055"/>
                    <a:pt x="21155" y="8566"/>
                  </a:cubicBezTo>
                  <a:cubicBezTo>
                    <a:pt x="21473" y="7076"/>
                    <a:pt x="21600" y="5214"/>
                    <a:pt x="21346" y="3724"/>
                  </a:cubicBezTo>
                  <a:cubicBezTo>
                    <a:pt x="21092" y="2234"/>
                    <a:pt x="20456" y="1117"/>
                    <a:pt x="19440" y="559"/>
                  </a:cubicBezTo>
                  <a:cubicBezTo>
                    <a:pt x="18424" y="0"/>
                    <a:pt x="17026" y="0"/>
                    <a:pt x="16009" y="0"/>
                  </a:cubicBezTo>
                  <a:cubicBezTo>
                    <a:pt x="14993" y="0"/>
                    <a:pt x="14358" y="0"/>
                    <a:pt x="13913" y="931"/>
                  </a:cubicBezTo>
                  <a:cubicBezTo>
                    <a:pt x="13468" y="1862"/>
                    <a:pt x="13214" y="3724"/>
                    <a:pt x="13278" y="5400"/>
                  </a:cubicBezTo>
                  <a:cubicBezTo>
                    <a:pt x="13341" y="7076"/>
                    <a:pt x="13722" y="8566"/>
                    <a:pt x="14485" y="10241"/>
                  </a:cubicBezTo>
                  <a:cubicBezTo>
                    <a:pt x="15247" y="11917"/>
                    <a:pt x="16391" y="13779"/>
                    <a:pt x="17534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1" name="Line"/>
            <p:cNvSpPr/>
            <p:nvPr/>
          </p:nvSpPr>
          <p:spPr>
            <a:xfrm>
              <a:off x="6959064" y="426231"/>
              <a:ext cx="601941" cy="23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1" fill="norm" stroke="1" extrusionOk="0">
                  <a:moveTo>
                    <a:pt x="0" y="2112"/>
                  </a:moveTo>
                  <a:cubicBezTo>
                    <a:pt x="1366" y="5763"/>
                    <a:pt x="2731" y="9413"/>
                    <a:pt x="3786" y="11999"/>
                  </a:cubicBezTo>
                  <a:cubicBezTo>
                    <a:pt x="4841" y="14585"/>
                    <a:pt x="5586" y="16106"/>
                    <a:pt x="6145" y="16106"/>
                  </a:cubicBezTo>
                  <a:cubicBezTo>
                    <a:pt x="6703" y="16106"/>
                    <a:pt x="7076" y="14585"/>
                    <a:pt x="7324" y="12912"/>
                  </a:cubicBezTo>
                  <a:cubicBezTo>
                    <a:pt x="7572" y="11239"/>
                    <a:pt x="7697" y="9413"/>
                    <a:pt x="7759" y="7740"/>
                  </a:cubicBezTo>
                  <a:cubicBezTo>
                    <a:pt x="7821" y="6067"/>
                    <a:pt x="7821" y="4546"/>
                    <a:pt x="8069" y="4393"/>
                  </a:cubicBezTo>
                  <a:cubicBezTo>
                    <a:pt x="8317" y="4241"/>
                    <a:pt x="8814" y="5458"/>
                    <a:pt x="9559" y="8196"/>
                  </a:cubicBezTo>
                  <a:cubicBezTo>
                    <a:pt x="10303" y="10934"/>
                    <a:pt x="11297" y="15193"/>
                    <a:pt x="12103" y="17779"/>
                  </a:cubicBezTo>
                  <a:cubicBezTo>
                    <a:pt x="12910" y="20365"/>
                    <a:pt x="13531" y="21278"/>
                    <a:pt x="13841" y="20670"/>
                  </a:cubicBezTo>
                  <a:cubicBezTo>
                    <a:pt x="14152" y="20061"/>
                    <a:pt x="14152" y="17932"/>
                    <a:pt x="14152" y="15346"/>
                  </a:cubicBezTo>
                  <a:cubicBezTo>
                    <a:pt x="14152" y="12760"/>
                    <a:pt x="14152" y="9717"/>
                    <a:pt x="14524" y="6979"/>
                  </a:cubicBezTo>
                  <a:cubicBezTo>
                    <a:pt x="14897" y="4241"/>
                    <a:pt x="15641" y="1808"/>
                    <a:pt x="16883" y="743"/>
                  </a:cubicBezTo>
                  <a:cubicBezTo>
                    <a:pt x="18124" y="-322"/>
                    <a:pt x="19862" y="-18"/>
                    <a:pt x="21600" y="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2" name="Line"/>
            <p:cNvSpPr/>
            <p:nvPr/>
          </p:nvSpPr>
          <p:spPr>
            <a:xfrm>
              <a:off x="8256350" y="405929"/>
              <a:ext cx="643455" cy="23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fill="norm" stroke="1" extrusionOk="0">
                  <a:moveTo>
                    <a:pt x="0" y="5022"/>
                  </a:moveTo>
                  <a:cubicBezTo>
                    <a:pt x="232" y="3434"/>
                    <a:pt x="465" y="1846"/>
                    <a:pt x="871" y="893"/>
                  </a:cubicBezTo>
                  <a:cubicBezTo>
                    <a:pt x="1277" y="-60"/>
                    <a:pt x="1858" y="-378"/>
                    <a:pt x="2265" y="575"/>
                  </a:cubicBezTo>
                  <a:cubicBezTo>
                    <a:pt x="2671" y="1528"/>
                    <a:pt x="2903" y="3751"/>
                    <a:pt x="3252" y="6451"/>
                  </a:cubicBezTo>
                  <a:cubicBezTo>
                    <a:pt x="3600" y="9151"/>
                    <a:pt x="4065" y="12328"/>
                    <a:pt x="4877" y="14869"/>
                  </a:cubicBezTo>
                  <a:cubicBezTo>
                    <a:pt x="5690" y="17410"/>
                    <a:pt x="6852" y="19316"/>
                    <a:pt x="8535" y="18998"/>
                  </a:cubicBezTo>
                  <a:cubicBezTo>
                    <a:pt x="10219" y="18681"/>
                    <a:pt x="12426" y="16140"/>
                    <a:pt x="13761" y="14234"/>
                  </a:cubicBezTo>
                  <a:cubicBezTo>
                    <a:pt x="15097" y="12328"/>
                    <a:pt x="15561" y="11057"/>
                    <a:pt x="15910" y="9628"/>
                  </a:cubicBezTo>
                  <a:cubicBezTo>
                    <a:pt x="16258" y="8198"/>
                    <a:pt x="16490" y="6610"/>
                    <a:pt x="16432" y="5181"/>
                  </a:cubicBezTo>
                  <a:cubicBezTo>
                    <a:pt x="16374" y="3751"/>
                    <a:pt x="16026" y="2481"/>
                    <a:pt x="15561" y="1687"/>
                  </a:cubicBezTo>
                  <a:cubicBezTo>
                    <a:pt x="15097" y="893"/>
                    <a:pt x="14516" y="575"/>
                    <a:pt x="13994" y="893"/>
                  </a:cubicBezTo>
                  <a:cubicBezTo>
                    <a:pt x="13471" y="1210"/>
                    <a:pt x="13006" y="2163"/>
                    <a:pt x="12774" y="3434"/>
                  </a:cubicBezTo>
                  <a:cubicBezTo>
                    <a:pt x="12542" y="4704"/>
                    <a:pt x="12542" y="6293"/>
                    <a:pt x="12948" y="8516"/>
                  </a:cubicBezTo>
                  <a:cubicBezTo>
                    <a:pt x="13355" y="10740"/>
                    <a:pt x="14168" y="13598"/>
                    <a:pt x="15677" y="15822"/>
                  </a:cubicBezTo>
                  <a:cubicBezTo>
                    <a:pt x="17187" y="18046"/>
                    <a:pt x="19394" y="19634"/>
                    <a:pt x="21600" y="212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3" name="Line"/>
            <p:cNvSpPr/>
            <p:nvPr/>
          </p:nvSpPr>
          <p:spPr>
            <a:xfrm>
              <a:off x="9001379" y="58989"/>
              <a:ext cx="635285" cy="582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258" fill="norm" stroke="1" extrusionOk="0">
                  <a:moveTo>
                    <a:pt x="5329" y="17697"/>
                  </a:moveTo>
                  <a:cubicBezTo>
                    <a:pt x="4862" y="17318"/>
                    <a:pt x="4395" y="16939"/>
                    <a:pt x="3811" y="16749"/>
                  </a:cubicBezTo>
                  <a:cubicBezTo>
                    <a:pt x="3227" y="16560"/>
                    <a:pt x="2526" y="16560"/>
                    <a:pt x="1884" y="16623"/>
                  </a:cubicBezTo>
                  <a:cubicBezTo>
                    <a:pt x="1242" y="16686"/>
                    <a:pt x="658" y="16813"/>
                    <a:pt x="308" y="17192"/>
                  </a:cubicBezTo>
                  <a:cubicBezTo>
                    <a:pt x="-42" y="17571"/>
                    <a:pt x="-159" y="18202"/>
                    <a:pt x="308" y="18707"/>
                  </a:cubicBezTo>
                  <a:cubicBezTo>
                    <a:pt x="775" y="19213"/>
                    <a:pt x="1826" y="19592"/>
                    <a:pt x="2877" y="19592"/>
                  </a:cubicBezTo>
                  <a:cubicBezTo>
                    <a:pt x="3927" y="19592"/>
                    <a:pt x="4978" y="19213"/>
                    <a:pt x="6029" y="17444"/>
                  </a:cubicBezTo>
                  <a:cubicBezTo>
                    <a:pt x="7080" y="15676"/>
                    <a:pt x="8131" y="12518"/>
                    <a:pt x="8598" y="9865"/>
                  </a:cubicBezTo>
                  <a:cubicBezTo>
                    <a:pt x="9065" y="7213"/>
                    <a:pt x="8948" y="5065"/>
                    <a:pt x="8481" y="3360"/>
                  </a:cubicBezTo>
                  <a:cubicBezTo>
                    <a:pt x="8014" y="1655"/>
                    <a:pt x="7197" y="392"/>
                    <a:pt x="6730" y="76"/>
                  </a:cubicBezTo>
                  <a:cubicBezTo>
                    <a:pt x="6263" y="-240"/>
                    <a:pt x="6146" y="392"/>
                    <a:pt x="6263" y="2728"/>
                  </a:cubicBezTo>
                  <a:cubicBezTo>
                    <a:pt x="6379" y="5065"/>
                    <a:pt x="6730" y="9107"/>
                    <a:pt x="7313" y="12265"/>
                  </a:cubicBezTo>
                  <a:cubicBezTo>
                    <a:pt x="7897" y="15423"/>
                    <a:pt x="8715" y="17697"/>
                    <a:pt x="9357" y="19086"/>
                  </a:cubicBezTo>
                  <a:cubicBezTo>
                    <a:pt x="9999" y="20476"/>
                    <a:pt x="10466" y="20981"/>
                    <a:pt x="10991" y="21171"/>
                  </a:cubicBezTo>
                  <a:cubicBezTo>
                    <a:pt x="11517" y="21360"/>
                    <a:pt x="12100" y="21234"/>
                    <a:pt x="12451" y="20855"/>
                  </a:cubicBezTo>
                  <a:cubicBezTo>
                    <a:pt x="12801" y="20476"/>
                    <a:pt x="12918" y="19844"/>
                    <a:pt x="13035" y="19213"/>
                  </a:cubicBezTo>
                  <a:cubicBezTo>
                    <a:pt x="13151" y="18581"/>
                    <a:pt x="13268" y="17949"/>
                    <a:pt x="13385" y="17318"/>
                  </a:cubicBezTo>
                  <a:cubicBezTo>
                    <a:pt x="13502" y="16686"/>
                    <a:pt x="13618" y="16055"/>
                    <a:pt x="13852" y="16055"/>
                  </a:cubicBezTo>
                  <a:cubicBezTo>
                    <a:pt x="14085" y="16055"/>
                    <a:pt x="14436" y="16686"/>
                    <a:pt x="14669" y="17318"/>
                  </a:cubicBezTo>
                  <a:cubicBezTo>
                    <a:pt x="14903" y="17949"/>
                    <a:pt x="15019" y="18581"/>
                    <a:pt x="15195" y="19276"/>
                  </a:cubicBezTo>
                  <a:cubicBezTo>
                    <a:pt x="15370" y="19971"/>
                    <a:pt x="15603" y="20728"/>
                    <a:pt x="16012" y="21044"/>
                  </a:cubicBezTo>
                  <a:cubicBezTo>
                    <a:pt x="16420" y="21360"/>
                    <a:pt x="17004" y="21234"/>
                    <a:pt x="17355" y="20855"/>
                  </a:cubicBezTo>
                  <a:cubicBezTo>
                    <a:pt x="17705" y="20476"/>
                    <a:pt x="17822" y="19844"/>
                    <a:pt x="17938" y="19023"/>
                  </a:cubicBezTo>
                  <a:cubicBezTo>
                    <a:pt x="18055" y="18202"/>
                    <a:pt x="18172" y="17192"/>
                    <a:pt x="18522" y="17255"/>
                  </a:cubicBezTo>
                  <a:cubicBezTo>
                    <a:pt x="18872" y="17318"/>
                    <a:pt x="19456" y="18455"/>
                    <a:pt x="19982" y="19276"/>
                  </a:cubicBezTo>
                  <a:cubicBezTo>
                    <a:pt x="20507" y="20097"/>
                    <a:pt x="20974" y="20602"/>
                    <a:pt x="21441" y="211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4" name="Line"/>
            <p:cNvSpPr/>
            <p:nvPr/>
          </p:nvSpPr>
          <p:spPr>
            <a:xfrm>
              <a:off x="9769236" y="134926"/>
              <a:ext cx="718448" cy="53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77" fill="norm" stroke="1" extrusionOk="0">
                  <a:moveTo>
                    <a:pt x="3480" y="14697"/>
                  </a:moveTo>
                  <a:cubicBezTo>
                    <a:pt x="2963" y="14420"/>
                    <a:pt x="2447" y="14144"/>
                    <a:pt x="1878" y="14005"/>
                  </a:cubicBezTo>
                  <a:cubicBezTo>
                    <a:pt x="1310" y="13867"/>
                    <a:pt x="690" y="13867"/>
                    <a:pt x="328" y="14282"/>
                  </a:cubicBezTo>
                  <a:cubicBezTo>
                    <a:pt x="-34" y="14697"/>
                    <a:pt x="-137" y="15528"/>
                    <a:pt x="225" y="16428"/>
                  </a:cubicBezTo>
                  <a:cubicBezTo>
                    <a:pt x="586" y="17328"/>
                    <a:pt x="1413" y="18297"/>
                    <a:pt x="2705" y="18920"/>
                  </a:cubicBezTo>
                  <a:cubicBezTo>
                    <a:pt x="3997" y="19544"/>
                    <a:pt x="5754" y="19820"/>
                    <a:pt x="7201" y="19197"/>
                  </a:cubicBezTo>
                  <a:cubicBezTo>
                    <a:pt x="8648" y="18574"/>
                    <a:pt x="9785" y="17051"/>
                    <a:pt x="10508" y="14974"/>
                  </a:cubicBezTo>
                  <a:cubicBezTo>
                    <a:pt x="11231" y="12897"/>
                    <a:pt x="11541" y="10267"/>
                    <a:pt x="11593" y="7844"/>
                  </a:cubicBezTo>
                  <a:cubicBezTo>
                    <a:pt x="11645" y="5420"/>
                    <a:pt x="11438" y="3205"/>
                    <a:pt x="11180" y="1820"/>
                  </a:cubicBezTo>
                  <a:cubicBezTo>
                    <a:pt x="10921" y="436"/>
                    <a:pt x="10611" y="-118"/>
                    <a:pt x="10456" y="20"/>
                  </a:cubicBezTo>
                  <a:cubicBezTo>
                    <a:pt x="10301" y="159"/>
                    <a:pt x="10301" y="990"/>
                    <a:pt x="10301" y="3828"/>
                  </a:cubicBezTo>
                  <a:cubicBezTo>
                    <a:pt x="10301" y="6667"/>
                    <a:pt x="10301" y="11513"/>
                    <a:pt x="10508" y="14697"/>
                  </a:cubicBezTo>
                  <a:cubicBezTo>
                    <a:pt x="10715" y="17882"/>
                    <a:pt x="11128" y="19405"/>
                    <a:pt x="11593" y="20305"/>
                  </a:cubicBezTo>
                  <a:cubicBezTo>
                    <a:pt x="12058" y="21205"/>
                    <a:pt x="12575" y="21482"/>
                    <a:pt x="13298" y="21344"/>
                  </a:cubicBezTo>
                  <a:cubicBezTo>
                    <a:pt x="14022" y="21205"/>
                    <a:pt x="14952" y="20651"/>
                    <a:pt x="15572" y="20097"/>
                  </a:cubicBezTo>
                  <a:cubicBezTo>
                    <a:pt x="16192" y="19544"/>
                    <a:pt x="16502" y="18990"/>
                    <a:pt x="16812" y="18228"/>
                  </a:cubicBezTo>
                  <a:cubicBezTo>
                    <a:pt x="17122" y="17467"/>
                    <a:pt x="17432" y="16497"/>
                    <a:pt x="17639" y="16359"/>
                  </a:cubicBezTo>
                  <a:cubicBezTo>
                    <a:pt x="17846" y="16220"/>
                    <a:pt x="17949" y="16913"/>
                    <a:pt x="18156" y="17536"/>
                  </a:cubicBezTo>
                  <a:cubicBezTo>
                    <a:pt x="18363" y="18159"/>
                    <a:pt x="18673" y="18713"/>
                    <a:pt x="19241" y="19059"/>
                  </a:cubicBezTo>
                  <a:cubicBezTo>
                    <a:pt x="19809" y="19405"/>
                    <a:pt x="20636" y="19544"/>
                    <a:pt x="21463" y="196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5" name="Line"/>
            <p:cNvSpPr/>
            <p:nvPr/>
          </p:nvSpPr>
          <p:spPr>
            <a:xfrm>
              <a:off x="10383900" y="304954"/>
              <a:ext cx="10378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6" name="Line"/>
            <p:cNvSpPr/>
            <p:nvPr/>
          </p:nvSpPr>
          <p:spPr>
            <a:xfrm>
              <a:off x="10020660" y="387980"/>
              <a:ext cx="26983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7" name="Line"/>
            <p:cNvSpPr/>
            <p:nvPr/>
          </p:nvSpPr>
          <p:spPr>
            <a:xfrm>
              <a:off x="10613762" y="476047"/>
              <a:ext cx="704185" cy="11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318" fill="norm" stroke="1" extrusionOk="0">
                  <a:moveTo>
                    <a:pt x="588" y="6507"/>
                  </a:moveTo>
                  <a:cubicBezTo>
                    <a:pt x="271" y="8975"/>
                    <a:pt x="-47" y="11444"/>
                    <a:pt x="6" y="13604"/>
                  </a:cubicBezTo>
                  <a:cubicBezTo>
                    <a:pt x="59" y="15764"/>
                    <a:pt x="482" y="17615"/>
                    <a:pt x="959" y="18849"/>
                  </a:cubicBezTo>
                  <a:cubicBezTo>
                    <a:pt x="1435" y="20084"/>
                    <a:pt x="1965" y="20701"/>
                    <a:pt x="2547" y="20701"/>
                  </a:cubicBezTo>
                  <a:cubicBezTo>
                    <a:pt x="3129" y="20701"/>
                    <a:pt x="3765" y="20084"/>
                    <a:pt x="4135" y="18232"/>
                  </a:cubicBezTo>
                  <a:cubicBezTo>
                    <a:pt x="4506" y="16381"/>
                    <a:pt x="4612" y="13295"/>
                    <a:pt x="4082" y="10209"/>
                  </a:cubicBezTo>
                  <a:cubicBezTo>
                    <a:pt x="3553" y="7124"/>
                    <a:pt x="2388" y="4038"/>
                    <a:pt x="1541" y="2187"/>
                  </a:cubicBezTo>
                  <a:cubicBezTo>
                    <a:pt x="694" y="335"/>
                    <a:pt x="165" y="-282"/>
                    <a:pt x="165" y="335"/>
                  </a:cubicBezTo>
                  <a:cubicBezTo>
                    <a:pt x="165" y="952"/>
                    <a:pt x="694" y="2804"/>
                    <a:pt x="1859" y="4038"/>
                  </a:cubicBezTo>
                  <a:cubicBezTo>
                    <a:pt x="3024" y="5272"/>
                    <a:pt x="4824" y="5889"/>
                    <a:pt x="5988" y="5889"/>
                  </a:cubicBezTo>
                  <a:cubicBezTo>
                    <a:pt x="7153" y="5889"/>
                    <a:pt x="7682" y="5272"/>
                    <a:pt x="8106" y="3729"/>
                  </a:cubicBezTo>
                  <a:cubicBezTo>
                    <a:pt x="8529" y="2187"/>
                    <a:pt x="8847" y="-282"/>
                    <a:pt x="9006" y="27"/>
                  </a:cubicBezTo>
                  <a:cubicBezTo>
                    <a:pt x="9165" y="335"/>
                    <a:pt x="9165" y="3421"/>
                    <a:pt x="9218" y="6507"/>
                  </a:cubicBezTo>
                  <a:cubicBezTo>
                    <a:pt x="9271" y="9592"/>
                    <a:pt x="9377" y="12678"/>
                    <a:pt x="9588" y="15455"/>
                  </a:cubicBezTo>
                  <a:cubicBezTo>
                    <a:pt x="9800" y="18232"/>
                    <a:pt x="10118" y="20701"/>
                    <a:pt x="10435" y="20701"/>
                  </a:cubicBezTo>
                  <a:cubicBezTo>
                    <a:pt x="10753" y="20701"/>
                    <a:pt x="11071" y="18232"/>
                    <a:pt x="11441" y="15147"/>
                  </a:cubicBezTo>
                  <a:cubicBezTo>
                    <a:pt x="11812" y="12061"/>
                    <a:pt x="12235" y="8358"/>
                    <a:pt x="12712" y="6198"/>
                  </a:cubicBezTo>
                  <a:cubicBezTo>
                    <a:pt x="13188" y="4038"/>
                    <a:pt x="13718" y="3421"/>
                    <a:pt x="14141" y="4347"/>
                  </a:cubicBezTo>
                  <a:cubicBezTo>
                    <a:pt x="14565" y="5272"/>
                    <a:pt x="14882" y="7741"/>
                    <a:pt x="16100" y="10827"/>
                  </a:cubicBezTo>
                  <a:cubicBezTo>
                    <a:pt x="17318" y="13912"/>
                    <a:pt x="19435" y="17615"/>
                    <a:pt x="21553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8" name="Line"/>
            <p:cNvSpPr/>
            <p:nvPr/>
          </p:nvSpPr>
          <p:spPr>
            <a:xfrm>
              <a:off x="888813" y="1861697"/>
              <a:ext cx="165005" cy="90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fill="norm" stroke="1" extrusionOk="0">
                  <a:moveTo>
                    <a:pt x="17414" y="0"/>
                  </a:moveTo>
                  <a:cubicBezTo>
                    <a:pt x="12914" y="248"/>
                    <a:pt x="8414" y="497"/>
                    <a:pt x="5489" y="786"/>
                  </a:cubicBezTo>
                  <a:cubicBezTo>
                    <a:pt x="2564" y="1076"/>
                    <a:pt x="1214" y="1407"/>
                    <a:pt x="539" y="2441"/>
                  </a:cubicBezTo>
                  <a:cubicBezTo>
                    <a:pt x="-136" y="3476"/>
                    <a:pt x="-136" y="5214"/>
                    <a:pt x="314" y="7241"/>
                  </a:cubicBezTo>
                  <a:cubicBezTo>
                    <a:pt x="764" y="9269"/>
                    <a:pt x="1664" y="11586"/>
                    <a:pt x="2564" y="13490"/>
                  </a:cubicBezTo>
                  <a:cubicBezTo>
                    <a:pt x="3464" y="15393"/>
                    <a:pt x="4364" y="16883"/>
                    <a:pt x="4814" y="17834"/>
                  </a:cubicBezTo>
                  <a:cubicBezTo>
                    <a:pt x="5264" y="18786"/>
                    <a:pt x="5264" y="19200"/>
                    <a:pt x="5264" y="19614"/>
                  </a:cubicBezTo>
                  <a:cubicBezTo>
                    <a:pt x="5264" y="20028"/>
                    <a:pt x="5264" y="20441"/>
                    <a:pt x="7964" y="20772"/>
                  </a:cubicBezTo>
                  <a:cubicBezTo>
                    <a:pt x="10664" y="21103"/>
                    <a:pt x="16064" y="21352"/>
                    <a:pt x="214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49" name="Line"/>
            <p:cNvSpPr/>
            <p:nvPr/>
          </p:nvSpPr>
          <p:spPr>
            <a:xfrm>
              <a:off x="1497433" y="2121899"/>
              <a:ext cx="286266" cy="41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381" fill="norm" stroke="1" extrusionOk="0">
                  <a:moveTo>
                    <a:pt x="1719" y="2121"/>
                  </a:moveTo>
                  <a:cubicBezTo>
                    <a:pt x="1973" y="6801"/>
                    <a:pt x="2227" y="11481"/>
                    <a:pt x="2481" y="14271"/>
                  </a:cubicBezTo>
                  <a:cubicBezTo>
                    <a:pt x="2735" y="17061"/>
                    <a:pt x="2990" y="17961"/>
                    <a:pt x="2990" y="17871"/>
                  </a:cubicBezTo>
                  <a:cubicBezTo>
                    <a:pt x="2990" y="17781"/>
                    <a:pt x="2735" y="16701"/>
                    <a:pt x="2481" y="14811"/>
                  </a:cubicBezTo>
                  <a:cubicBezTo>
                    <a:pt x="2227" y="12921"/>
                    <a:pt x="1973" y="10221"/>
                    <a:pt x="1592" y="8241"/>
                  </a:cubicBezTo>
                  <a:cubicBezTo>
                    <a:pt x="1211" y="6261"/>
                    <a:pt x="702" y="5001"/>
                    <a:pt x="321" y="3831"/>
                  </a:cubicBezTo>
                  <a:cubicBezTo>
                    <a:pt x="-60" y="2661"/>
                    <a:pt x="-314" y="1581"/>
                    <a:pt x="830" y="861"/>
                  </a:cubicBezTo>
                  <a:cubicBezTo>
                    <a:pt x="1973" y="141"/>
                    <a:pt x="4514" y="-219"/>
                    <a:pt x="7310" y="141"/>
                  </a:cubicBezTo>
                  <a:cubicBezTo>
                    <a:pt x="10105" y="501"/>
                    <a:pt x="13154" y="1581"/>
                    <a:pt x="14425" y="3111"/>
                  </a:cubicBezTo>
                  <a:cubicBezTo>
                    <a:pt x="15695" y="4641"/>
                    <a:pt x="15187" y="6621"/>
                    <a:pt x="14298" y="7881"/>
                  </a:cubicBezTo>
                  <a:cubicBezTo>
                    <a:pt x="13408" y="9141"/>
                    <a:pt x="12138" y="9681"/>
                    <a:pt x="10867" y="10041"/>
                  </a:cubicBezTo>
                  <a:cubicBezTo>
                    <a:pt x="9597" y="10401"/>
                    <a:pt x="8326" y="10581"/>
                    <a:pt x="8326" y="10941"/>
                  </a:cubicBezTo>
                  <a:cubicBezTo>
                    <a:pt x="8326" y="11301"/>
                    <a:pt x="9597" y="11841"/>
                    <a:pt x="11502" y="12741"/>
                  </a:cubicBezTo>
                  <a:cubicBezTo>
                    <a:pt x="13408" y="13641"/>
                    <a:pt x="15950" y="14901"/>
                    <a:pt x="17601" y="15891"/>
                  </a:cubicBezTo>
                  <a:cubicBezTo>
                    <a:pt x="19253" y="16881"/>
                    <a:pt x="20015" y="17601"/>
                    <a:pt x="20524" y="18411"/>
                  </a:cubicBezTo>
                  <a:cubicBezTo>
                    <a:pt x="21032" y="19221"/>
                    <a:pt x="21286" y="20121"/>
                    <a:pt x="20651" y="20661"/>
                  </a:cubicBezTo>
                  <a:cubicBezTo>
                    <a:pt x="20015" y="21201"/>
                    <a:pt x="18491" y="21381"/>
                    <a:pt x="16331" y="21381"/>
                  </a:cubicBezTo>
                  <a:cubicBezTo>
                    <a:pt x="14171" y="21381"/>
                    <a:pt x="11375" y="21201"/>
                    <a:pt x="9215" y="20391"/>
                  </a:cubicBezTo>
                  <a:cubicBezTo>
                    <a:pt x="7055" y="19581"/>
                    <a:pt x="5531" y="18141"/>
                    <a:pt x="4006" y="16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0" name="Line"/>
            <p:cNvSpPr/>
            <p:nvPr/>
          </p:nvSpPr>
          <p:spPr>
            <a:xfrm>
              <a:off x="2636800" y="2181431"/>
              <a:ext cx="233218" cy="268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0929" fill="norm" stroke="1" extrusionOk="0">
                  <a:moveTo>
                    <a:pt x="16173" y="5016"/>
                  </a:moveTo>
                  <a:cubicBezTo>
                    <a:pt x="16173" y="3666"/>
                    <a:pt x="16173" y="2316"/>
                    <a:pt x="15402" y="1371"/>
                  </a:cubicBezTo>
                  <a:cubicBezTo>
                    <a:pt x="14631" y="426"/>
                    <a:pt x="13088" y="-114"/>
                    <a:pt x="10773" y="21"/>
                  </a:cubicBezTo>
                  <a:cubicBezTo>
                    <a:pt x="8459" y="156"/>
                    <a:pt x="5373" y="966"/>
                    <a:pt x="3059" y="2721"/>
                  </a:cubicBezTo>
                  <a:cubicBezTo>
                    <a:pt x="745" y="4476"/>
                    <a:pt x="-798" y="7176"/>
                    <a:pt x="436" y="10551"/>
                  </a:cubicBezTo>
                  <a:cubicBezTo>
                    <a:pt x="1671" y="13926"/>
                    <a:pt x="5682" y="17976"/>
                    <a:pt x="9539" y="19731"/>
                  </a:cubicBezTo>
                  <a:cubicBezTo>
                    <a:pt x="13396" y="21486"/>
                    <a:pt x="17099" y="20946"/>
                    <a:pt x="20802" y="2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1" name="Line"/>
            <p:cNvSpPr/>
            <p:nvPr/>
          </p:nvSpPr>
          <p:spPr>
            <a:xfrm>
              <a:off x="3129475" y="1944724"/>
              <a:ext cx="247432" cy="671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10" fill="norm" stroke="1" extrusionOk="0">
                  <a:moveTo>
                    <a:pt x="0" y="0"/>
                  </a:moveTo>
                  <a:cubicBezTo>
                    <a:pt x="3000" y="111"/>
                    <a:pt x="6000" y="222"/>
                    <a:pt x="8250" y="332"/>
                  </a:cubicBezTo>
                  <a:cubicBezTo>
                    <a:pt x="10500" y="443"/>
                    <a:pt x="12000" y="554"/>
                    <a:pt x="12750" y="1052"/>
                  </a:cubicBezTo>
                  <a:cubicBezTo>
                    <a:pt x="13500" y="1551"/>
                    <a:pt x="13500" y="2437"/>
                    <a:pt x="14400" y="4209"/>
                  </a:cubicBezTo>
                  <a:cubicBezTo>
                    <a:pt x="15300" y="5982"/>
                    <a:pt x="17100" y="8640"/>
                    <a:pt x="18450" y="11354"/>
                  </a:cubicBezTo>
                  <a:cubicBezTo>
                    <a:pt x="19800" y="14068"/>
                    <a:pt x="20700" y="16837"/>
                    <a:pt x="21150" y="18554"/>
                  </a:cubicBezTo>
                  <a:cubicBezTo>
                    <a:pt x="21600" y="20271"/>
                    <a:pt x="21600" y="20935"/>
                    <a:pt x="20850" y="21268"/>
                  </a:cubicBezTo>
                  <a:cubicBezTo>
                    <a:pt x="20100" y="21600"/>
                    <a:pt x="18600" y="21600"/>
                    <a:pt x="15900" y="21212"/>
                  </a:cubicBezTo>
                  <a:cubicBezTo>
                    <a:pt x="13200" y="20825"/>
                    <a:pt x="9300" y="20049"/>
                    <a:pt x="5400" y="19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2" name="Line"/>
            <p:cNvSpPr/>
            <p:nvPr/>
          </p:nvSpPr>
          <p:spPr>
            <a:xfrm>
              <a:off x="3980495" y="2121154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3" name="Line"/>
            <p:cNvSpPr/>
            <p:nvPr/>
          </p:nvSpPr>
          <p:spPr>
            <a:xfrm>
              <a:off x="3980495" y="2235315"/>
              <a:ext cx="3632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4" name="Line"/>
            <p:cNvSpPr/>
            <p:nvPr/>
          </p:nvSpPr>
          <p:spPr>
            <a:xfrm>
              <a:off x="5029574" y="1633375"/>
              <a:ext cx="154803" cy="101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600" fill="norm" stroke="1" extrusionOk="0">
                  <a:moveTo>
                    <a:pt x="21479" y="441"/>
                  </a:moveTo>
                  <a:cubicBezTo>
                    <a:pt x="19559" y="220"/>
                    <a:pt x="17639" y="0"/>
                    <a:pt x="15479" y="0"/>
                  </a:cubicBezTo>
                  <a:cubicBezTo>
                    <a:pt x="13319" y="0"/>
                    <a:pt x="10919" y="220"/>
                    <a:pt x="8279" y="698"/>
                  </a:cubicBezTo>
                  <a:cubicBezTo>
                    <a:pt x="5639" y="1176"/>
                    <a:pt x="2759" y="1910"/>
                    <a:pt x="1319" y="3490"/>
                  </a:cubicBezTo>
                  <a:cubicBezTo>
                    <a:pt x="-121" y="5069"/>
                    <a:pt x="-121" y="7494"/>
                    <a:pt x="119" y="9918"/>
                  </a:cubicBezTo>
                  <a:cubicBezTo>
                    <a:pt x="359" y="12343"/>
                    <a:pt x="839" y="14767"/>
                    <a:pt x="1319" y="16420"/>
                  </a:cubicBezTo>
                  <a:cubicBezTo>
                    <a:pt x="1799" y="18073"/>
                    <a:pt x="2279" y="18955"/>
                    <a:pt x="2519" y="19580"/>
                  </a:cubicBezTo>
                  <a:cubicBezTo>
                    <a:pt x="2759" y="20204"/>
                    <a:pt x="2759" y="20571"/>
                    <a:pt x="3719" y="20865"/>
                  </a:cubicBezTo>
                  <a:cubicBezTo>
                    <a:pt x="4679" y="21159"/>
                    <a:pt x="6599" y="21380"/>
                    <a:pt x="9239" y="21490"/>
                  </a:cubicBezTo>
                  <a:cubicBezTo>
                    <a:pt x="11879" y="21600"/>
                    <a:pt x="15239" y="21600"/>
                    <a:pt x="16919" y="21600"/>
                  </a:cubicBezTo>
                  <a:cubicBezTo>
                    <a:pt x="18599" y="21600"/>
                    <a:pt x="18599" y="21600"/>
                    <a:pt x="185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5" name="Line"/>
            <p:cNvSpPr/>
            <p:nvPr/>
          </p:nvSpPr>
          <p:spPr>
            <a:xfrm>
              <a:off x="5775939" y="1612618"/>
              <a:ext cx="20757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6" name="Line"/>
            <p:cNvSpPr/>
            <p:nvPr/>
          </p:nvSpPr>
          <p:spPr>
            <a:xfrm>
              <a:off x="5464590" y="2525908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7" name="Line"/>
            <p:cNvSpPr/>
            <p:nvPr/>
          </p:nvSpPr>
          <p:spPr>
            <a:xfrm>
              <a:off x="5838209" y="2372319"/>
              <a:ext cx="223379" cy="387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227" fill="norm" stroke="1" extrusionOk="0">
                  <a:moveTo>
                    <a:pt x="1964" y="1591"/>
                  </a:moveTo>
                  <a:cubicBezTo>
                    <a:pt x="3273" y="1023"/>
                    <a:pt x="4582" y="454"/>
                    <a:pt x="6218" y="170"/>
                  </a:cubicBezTo>
                  <a:cubicBezTo>
                    <a:pt x="7855" y="-114"/>
                    <a:pt x="9818" y="-114"/>
                    <a:pt x="11291" y="739"/>
                  </a:cubicBezTo>
                  <a:cubicBezTo>
                    <a:pt x="12764" y="1591"/>
                    <a:pt x="13745" y="3297"/>
                    <a:pt x="13745" y="4528"/>
                  </a:cubicBezTo>
                  <a:cubicBezTo>
                    <a:pt x="13745" y="5760"/>
                    <a:pt x="12764" y="6518"/>
                    <a:pt x="11455" y="7181"/>
                  </a:cubicBezTo>
                  <a:cubicBezTo>
                    <a:pt x="10145" y="7844"/>
                    <a:pt x="8509" y="8412"/>
                    <a:pt x="8673" y="8981"/>
                  </a:cubicBezTo>
                  <a:cubicBezTo>
                    <a:pt x="8836" y="9549"/>
                    <a:pt x="10800" y="10118"/>
                    <a:pt x="13255" y="11160"/>
                  </a:cubicBezTo>
                  <a:cubicBezTo>
                    <a:pt x="15709" y="12202"/>
                    <a:pt x="18655" y="13718"/>
                    <a:pt x="20127" y="14949"/>
                  </a:cubicBezTo>
                  <a:cubicBezTo>
                    <a:pt x="21600" y="16181"/>
                    <a:pt x="21600" y="17128"/>
                    <a:pt x="19145" y="18265"/>
                  </a:cubicBezTo>
                  <a:cubicBezTo>
                    <a:pt x="16691" y="19402"/>
                    <a:pt x="11782" y="20728"/>
                    <a:pt x="8345" y="21107"/>
                  </a:cubicBezTo>
                  <a:cubicBezTo>
                    <a:pt x="4909" y="21486"/>
                    <a:pt x="2945" y="20918"/>
                    <a:pt x="1800" y="20160"/>
                  </a:cubicBezTo>
                  <a:cubicBezTo>
                    <a:pt x="655" y="19402"/>
                    <a:pt x="327" y="18454"/>
                    <a:pt x="0" y="17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8" name="Line"/>
            <p:cNvSpPr/>
            <p:nvPr/>
          </p:nvSpPr>
          <p:spPr>
            <a:xfrm>
              <a:off x="6606202" y="1664510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>
              <a:off x="7204684" y="1508835"/>
              <a:ext cx="25253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59" y="5214"/>
                  </a:moveTo>
                  <a:cubicBezTo>
                    <a:pt x="2959" y="3972"/>
                    <a:pt x="2959" y="2731"/>
                    <a:pt x="3699" y="1738"/>
                  </a:cubicBezTo>
                  <a:cubicBezTo>
                    <a:pt x="4438" y="745"/>
                    <a:pt x="5918" y="0"/>
                    <a:pt x="8137" y="0"/>
                  </a:cubicBezTo>
                  <a:cubicBezTo>
                    <a:pt x="10356" y="0"/>
                    <a:pt x="13315" y="745"/>
                    <a:pt x="15386" y="2234"/>
                  </a:cubicBezTo>
                  <a:cubicBezTo>
                    <a:pt x="17458" y="3724"/>
                    <a:pt x="18641" y="5959"/>
                    <a:pt x="18049" y="8069"/>
                  </a:cubicBezTo>
                  <a:cubicBezTo>
                    <a:pt x="17458" y="10179"/>
                    <a:pt x="15090" y="12166"/>
                    <a:pt x="12279" y="13779"/>
                  </a:cubicBezTo>
                  <a:cubicBezTo>
                    <a:pt x="9468" y="15393"/>
                    <a:pt x="6214" y="16634"/>
                    <a:pt x="3847" y="17752"/>
                  </a:cubicBezTo>
                  <a:cubicBezTo>
                    <a:pt x="1479" y="18869"/>
                    <a:pt x="0" y="19862"/>
                    <a:pt x="0" y="20483"/>
                  </a:cubicBezTo>
                  <a:cubicBezTo>
                    <a:pt x="0" y="21103"/>
                    <a:pt x="1479" y="21352"/>
                    <a:pt x="5326" y="21476"/>
                  </a:cubicBezTo>
                  <a:cubicBezTo>
                    <a:pt x="9173" y="21600"/>
                    <a:pt x="1538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0" name="Line"/>
            <p:cNvSpPr/>
            <p:nvPr/>
          </p:nvSpPr>
          <p:spPr>
            <a:xfrm>
              <a:off x="6818812" y="2339098"/>
              <a:ext cx="30630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fill="norm" stroke="1" extrusionOk="0">
                  <a:moveTo>
                    <a:pt x="15664" y="0"/>
                  </a:moveTo>
                  <a:cubicBezTo>
                    <a:pt x="13723" y="1680"/>
                    <a:pt x="11781" y="3360"/>
                    <a:pt x="9476" y="5880"/>
                  </a:cubicBezTo>
                  <a:cubicBezTo>
                    <a:pt x="7170" y="8400"/>
                    <a:pt x="4500" y="11760"/>
                    <a:pt x="2680" y="14040"/>
                  </a:cubicBezTo>
                  <a:cubicBezTo>
                    <a:pt x="860" y="16320"/>
                    <a:pt x="-111" y="17520"/>
                    <a:pt x="10" y="18240"/>
                  </a:cubicBezTo>
                  <a:cubicBezTo>
                    <a:pt x="132" y="18960"/>
                    <a:pt x="1345" y="19200"/>
                    <a:pt x="4379" y="19560"/>
                  </a:cubicBezTo>
                  <a:cubicBezTo>
                    <a:pt x="7413" y="19920"/>
                    <a:pt x="12267" y="20400"/>
                    <a:pt x="15422" y="20760"/>
                  </a:cubicBezTo>
                  <a:cubicBezTo>
                    <a:pt x="18577" y="21120"/>
                    <a:pt x="20033" y="21360"/>
                    <a:pt x="21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1" name="Line"/>
            <p:cNvSpPr/>
            <p:nvPr/>
          </p:nvSpPr>
          <p:spPr>
            <a:xfrm>
              <a:off x="6994928" y="2505151"/>
              <a:ext cx="16028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fill="norm" stroke="1" extrusionOk="0">
                  <a:moveTo>
                    <a:pt x="7055" y="0"/>
                  </a:moveTo>
                  <a:cubicBezTo>
                    <a:pt x="2735" y="5959"/>
                    <a:pt x="-1585" y="11917"/>
                    <a:pt x="575" y="15517"/>
                  </a:cubicBezTo>
                  <a:cubicBezTo>
                    <a:pt x="2735" y="19117"/>
                    <a:pt x="11375" y="20359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2" name="Line"/>
            <p:cNvSpPr/>
            <p:nvPr/>
          </p:nvSpPr>
          <p:spPr>
            <a:xfrm>
              <a:off x="7893110" y="1477700"/>
              <a:ext cx="51892" cy="131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247"/>
                    <a:pt x="0" y="2494"/>
                    <a:pt x="1440" y="3713"/>
                  </a:cubicBezTo>
                  <a:cubicBezTo>
                    <a:pt x="2880" y="4932"/>
                    <a:pt x="5760" y="6123"/>
                    <a:pt x="7200" y="7795"/>
                  </a:cubicBezTo>
                  <a:cubicBezTo>
                    <a:pt x="8640" y="9468"/>
                    <a:pt x="8640" y="11622"/>
                    <a:pt x="9360" y="13323"/>
                  </a:cubicBezTo>
                  <a:cubicBezTo>
                    <a:pt x="10080" y="15024"/>
                    <a:pt x="11520" y="16271"/>
                    <a:pt x="13680" y="17575"/>
                  </a:cubicBezTo>
                  <a:cubicBezTo>
                    <a:pt x="15840" y="18879"/>
                    <a:pt x="18720" y="202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3" name="Line"/>
            <p:cNvSpPr/>
            <p:nvPr/>
          </p:nvSpPr>
          <p:spPr>
            <a:xfrm>
              <a:off x="8412025" y="1550348"/>
              <a:ext cx="2490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4" name="Line"/>
            <p:cNvSpPr/>
            <p:nvPr/>
          </p:nvSpPr>
          <p:spPr>
            <a:xfrm>
              <a:off x="8982830" y="1425809"/>
              <a:ext cx="239532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5" h="21600" fill="norm" stroke="1" extrusionOk="0">
                  <a:moveTo>
                    <a:pt x="0" y="0"/>
                  </a:moveTo>
                  <a:cubicBezTo>
                    <a:pt x="4868" y="568"/>
                    <a:pt x="9735" y="1137"/>
                    <a:pt x="13538" y="1516"/>
                  </a:cubicBezTo>
                  <a:cubicBezTo>
                    <a:pt x="17341" y="1895"/>
                    <a:pt x="20079" y="2084"/>
                    <a:pt x="20839" y="2653"/>
                  </a:cubicBezTo>
                  <a:cubicBezTo>
                    <a:pt x="21600" y="3221"/>
                    <a:pt x="20383" y="4168"/>
                    <a:pt x="17949" y="7389"/>
                  </a:cubicBezTo>
                  <a:cubicBezTo>
                    <a:pt x="15515" y="10611"/>
                    <a:pt x="11865" y="16105"/>
                    <a:pt x="82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5" name="Line"/>
            <p:cNvSpPr/>
            <p:nvPr/>
          </p:nvSpPr>
          <p:spPr>
            <a:xfrm>
              <a:off x="8625929" y="2463624"/>
              <a:ext cx="225444" cy="45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438" fill="norm" stroke="1" extrusionOk="0">
                  <a:moveTo>
                    <a:pt x="15851" y="2924"/>
                  </a:moveTo>
                  <a:cubicBezTo>
                    <a:pt x="15851" y="2112"/>
                    <a:pt x="15851" y="1300"/>
                    <a:pt x="15045" y="731"/>
                  </a:cubicBezTo>
                  <a:cubicBezTo>
                    <a:pt x="14239" y="163"/>
                    <a:pt x="12627" y="-162"/>
                    <a:pt x="10209" y="82"/>
                  </a:cubicBezTo>
                  <a:cubicBezTo>
                    <a:pt x="7791" y="325"/>
                    <a:pt x="4567" y="1137"/>
                    <a:pt x="2472" y="2518"/>
                  </a:cubicBezTo>
                  <a:cubicBezTo>
                    <a:pt x="376" y="3898"/>
                    <a:pt x="-591" y="5847"/>
                    <a:pt x="376" y="7390"/>
                  </a:cubicBezTo>
                  <a:cubicBezTo>
                    <a:pt x="1343" y="8933"/>
                    <a:pt x="4245" y="10070"/>
                    <a:pt x="7308" y="10557"/>
                  </a:cubicBezTo>
                  <a:cubicBezTo>
                    <a:pt x="10370" y="11044"/>
                    <a:pt x="13594" y="10882"/>
                    <a:pt x="15690" y="10476"/>
                  </a:cubicBezTo>
                  <a:cubicBezTo>
                    <a:pt x="17785" y="10070"/>
                    <a:pt x="18752" y="9420"/>
                    <a:pt x="19558" y="8689"/>
                  </a:cubicBezTo>
                  <a:cubicBezTo>
                    <a:pt x="20364" y="7958"/>
                    <a:pt x="21009" y="7146"/>
                    <a:pt x="21009" y="6334"/>
                  </a:cubicBezTo>
                  <a:cubicBezTo>
                    <a:pt x="21009" y="5522"/>
                    <a:pt x="20364" y="4710"/>
                    <a:pt x="19881" y="4710"/>
                  </a:cubicBezTo>
                  <a:cubicBezTo>
                    <a:pt x="19397" y="4710"/>
                    <a:pt x="19075" y="5522"/>
                    <a:pt x="18913" y="8446"/>
                  </a:cubicBezTo>
                  <a:cubicBezTo>
                    <a:pt x="18752" y="11369"/>
                    <a:pt x="18752" y="16403"/>
                    <a:pt x="18752" y="21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6" name="Line"/>
            <p:cNvSpPr/>
            <p:nvPr/>
          </p:nvSpPr>
          <p:spPr>
            <a:xfrm>
              <a:off x="9833850" y="1550348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815" y="2400"/>
                    <a:pt x="11631" y="4800"/>
                    <a:pt x="15231" y="8400"/>
                  </a:cubicBezTo>
                  <a:cubicBezTo>
                    <a:pt x="18831" y="12000"/>
                    <a:pt x="20215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7" name="Line"/>
            <p:cNvSpPr/>
            <p:nvPr/>
          </p:nvSpPr>
          <p:spPr>
            <a:xfrm>
              <a:off x="10456548" y="1436187"/>
              <a:ext cx="240456" cy="338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357" fill="norm" stroke="1" extrusionOk="0">
                  <a:moveTo>
                    <a:pt x="7301" y="0"/>
                  </a:moveTo>
                  <a:cubicBezTo>
                    <a:pt x="6389" y="1091"/>
                    <a:pt x="5476" y="2182"/>
                    <a:pt x="5476" y="3164"/>
                  </a:cubicBezTo>
                  <a:cubicBezTo>
                    <a:pt x="5476" y="4145"/>
                    <a:pt x="6389" y="5018"/>
                    <a:pt x="8823" y="6327"/>
                  </a:cubicBezTo>
                  <a:cubicBezTo>
                    <a:pt x="11256" y="7636"/>
                    <a:pt x="15211" y="9382"/>
                    <a:pt x="17797" y="11455"/>
                  </a:cubicBezTo>
                  <a:cubicBezTo>
                    <a:pt x="20383" y="13527"/>
                    <a:pt x="21600" y="15927"/>
                    <a:pt x="20992" y="17782"/>
                  </a:cubicBezTo>
                  <a:cubicBezTo>
                    <a:pt x="20383" y="19636"/>
                    <a:pt x="17949" y="20945"/>
                    <a:pt x="15211" y="21273"/>
                  </a:cubicBezTo>
                  <a:cubicBezTo>
                    <a:pt x="12473" y="21600"/>
                    <a:pt x="9431" y="20945"/>
                    <a:pt x="6845" y="19855"/>
                  </a:cubicBezTo>
                  <a:cubicBezTo>
                    <a:pt x="4259" y="18764"/>
                    <a:pt x="2130" y="17236"/>
                    <a:pt x="0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8" name="Line"/>
            <p:cNvSpPr/>
            <p:nvPr/>
          </p:nvSpPr>
          <p:spPr>
            <a:xfrm>
              <a:off x="10498061" y="1436187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029" y="10800"/>
                    <a:pt x="2057" y="0"/>
                    <a:pt x="5657" y="0"/>
                  </a:cubicBezTo>
                  <a:cubicBezTo>
                    <a:pt x="9257" y="0"/>
                    <a:pt x="1542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69" name="Line"/>
            <p:cNvSpPr/>
            <p:nvPr/>
          </p:nvSpPr>
          <p:spPr>
            <a:xfrm>
              <a:off x="10332008" y="2422125"/>
              <a:ext cx="279412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600" fill="norm" stroke="1" extrusionOk="0">
                  <a:moveTo>
                    <a:pt x="0" y="0"/>
                  </a:moveTo>
                  <a:cubicBezTo>
                    <a:pt x="4215" y="847"/>
                    <a:pt x="8429" y="1694"/>
                    <a:pt x="11195" y="2224"/>
                  </a:cubicBezTo>
                  <a:cubicBezTo>
                    <a:pt x="13961" y="2753"/>
                    <a:pt x="15278" y="2965"/>
                    <a:pt x="16990" y="3176"/>
                  </a:cubicBezTo>
                  <a:cubicBezTo>
                    <a:pt x="18702" y="3388"/>
                    <a:pt x="20810" y="3600"/>
                    <a:pt x="21205" y="3918"/>
                  </a:cubicBezTo>
                  <a:cubicBezTo>
                    <a:pt x="21600" y="4235"/>
                    <a:pt x="20283" y="4659"/>
                    <a:pt x="18571" y="6247"/>
                  </a:cubicBezTo>
                  <a:cubicBezTo>
                    <a:pt x="16859" y="7835"/>
                    <a:pt x="14751" y="10588"/>
                    <a:pt x="13171" y="13341"/>
                  </a:cubicBezTo>
                  <a:cubicBezTo>
                    <a:pt x="11590" y="16094"/>
                    <a:pt x="10537" y="18847"/>
                    <a:pt x="948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0" name="Line"/>
            <p:cNvSpPr/>
            <p:nvPr/>
          </p:nvSpPr>
          <p:spPr>
            <a:xfrm>
              <a:off x="11172649" y="1384296"/>
              <a:ext cx="238109" cy="150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69" fill="norm" stroke="1" extrusionOk="0">
                  <a:moveTo>
                    <a:pt x="0" y="0"/>
                  </a:moveTo>
                  <a:cubicBezTo>
                    <a:pt x="2817" y="148"/>
                    <a:pt x="5635" y="297"/>
                    <a:pt x="8922" y="667"/>
                  </a:cubicBezTo>
                  <a:cubicBezTo>
                    <a:pt x="12209" y="1038"/>
                    <a:pt x="15965" y="1631"/>
                    <a:pt x="17530" y="2249"/>
                  </a:cubicBezTo>
                  <a:cubicBezTo>
                    <a:pt x="19096" y="2867"/>
                    <a:pt x="18470" y="3509"/>
                    <a:pt x="18470" y="4547"/>
                  </a:cubicBezTo>
                  <a:cubicBezTo>
                    <a:pt x="18470" y="5585"/>
                    <a:pt x="19096" y="7019"/>
                    <a:pt x="19565" y="8526"/>
                  </a:cubicBezTo>
                  <a:cubicBezTo>
                    <a:pt x="20035" y="10034"/>
                    <a:pt x="20348" y="11616"/>
                    <a:pt x="20661" y="13420"/>
                  </a:cubicBezTo>
                  <a:cubicBezTo>
                    <a:pt x="20974" y="15224"/>
                    <a:pt x="21287" y="17250"/>
                    <a:pt x="21443" y="18511"/>
                  </a:cubicBezTo>
                  <a:cubicBezTo>
                    <a:pt x="21600" y="19771"/>
                    <a:pt x="21600" y="20265"/>
                    <a:pt x="21287" y="20636"/>
                  </a:cubicBezTo>
                  <a:cubicBezTo>
                    <a:pt x="20974" y="21007"/>
                    <a:pt x="20348" y="21254"/>
                    <a:pt x="19252" y="21402"/>
                  </a:cubicBezTo>
                  <a:cubicBezTo>
                    <a:pt x="18157" y="21551"/>
                    <a:pt x="16591" y="21600"/>
                    <a:pt x="13774" y="21551"/>
                  </a:cubicBezTo>
                  <a:cubicBezTo>
                    <a:pt x="10957" y="21501"/>
                    <a:pt x="6887" y="21353"/>
                    <a:pt x="2817" y="21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1" name="Line"/>
            <p:cNvSpPr/>
            <p:nvPr/>
          </p:nvSpPr>
          <p:spPr>
            <a:xfrm>
              <a:off x="12168965" y="2031535"/>
              <a:ext cx="518917" cy="109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2" fill="norm" stroke="1" extrusionOk="0">
                  <a:moveTo>
                    <a:pt x="0" y="13743"/>
                  </a:moveTo>
                  <a:cubicBezTo>
                    <a:pt x="0" y="10743"/>
                    <a:pt x="0" y="7743"/>
                    <a:pt x="936" y="4743"/>
                  </a:cubicBezTo>
                  <a:cubicBezTo>
                    <a:pt x="1872" y="1743"/>
                    <a:pt x="3744" y="-1257"/>
                    <a:pt x="5400" y="543"/>
                  </a:cubicBezTo>
                  <a:cubicBezTo>
                    <a:pt x="7056" y="2343"/>
                    <a:pt x="8496" y="8943"/>
                    <a:pt x="10152" y="13443"/>
                  </a:cubicBezTo>
                  <a:cubicBezTo>
                    <a:pt x="11808" y="17943"/>
                    <a:pt x="13680" y="20343"/>
                    <a:pt x="15624" y="18243"/>
                  </a:cubicBezTo>
                  <a:cubicBezTo>
                    <a:pt x="17568" y="16143"/>
                    <a:pt x="19584" y="9543"/>
                    <a:pt x="21600" y="2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2" name="Line"/>
            <p:cNvSpPr/>
            <p:nvPr/>
          </p:nvSpPr>
          <p:spPr>
            <a:xfrm>
              <a:off x="13186631" y="1369542"/>
              <a:ext cx="123947" cy="1384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60" fill="norm" stroke="1" extrusionOk="0">
                  <a:moveTo>
                    <a:pt x="17897" y="68"/>
                  </a:moveTo>
                  <a:cubicBezTo>
                    <a:pt x="14897" y="14"/>
                    <a:pt x="11897" y="-40"/>
                    <a:pt x="9497" y="41"/>
                  </a:cubicBezTo>
                  <a:cubicBezTo>
                    <a:pt x="7097" y="122"/>
                    <a:pt x="5297" y="337"/>
                    <a:pt x="3797" y="930"/>
                  </a:cubicBezTo>
                  <a:cubicBezTo>
                    <a:pt x="2297" y="1522"/>
                    <a:pt x="1097" y="2492"/>
                    <a:pt x="497" y="4108"/>
                  </a:cubicBezTo>
                  <a:cubicBezTo>
                    <a:pt x="-103" y="5724"/>
                    <a:pt x="-103" y="7986"/>
                    <a:pt x="197" y="10033"/>
                  </a:cubicBezTo>
                  <a:cubicBezTo>
                    <a:pt x="497" y="12080"/>
                    <a:pt x="1097" y="13911"/>
                    <a:pt x="1397" y="15339"/>
                  </a:cubicBezTo>
                  <a:cubicBezTo>
                    <a:pt x="1697" y="16766"/>
                    <a:pt x="1697" y="17789"/>
                    <a:pt x="1997" y="18570"/>
                  </a:cubicBezTo>
                  <a:cubicBezTo>
                    <a:pt x="2297" y="19352"/>
                    <a:pt x="2897" y="19890"/>
                    <a:pt x="6197" y="20348"/>
                  </a:cubicBezTo>
                  <a:cubicBezTo>
                    <a:pt x="9497" y="20806"/>
                    <a:pt x="15497" y="21183"/>
                    <a:pt x="21497" y="21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3" name="Line"/>
            <p:cNvSpPr/>
            <p:nvPr/>
          </p:nvSpPr>
          <p:spPr>
            <a:xfrm>
              <a:off x="13912517" y="1436187"/>
              <a:ext cx="41515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1309"/>
                    <a:pt x="10800" y="2618"/>
                    <a:pt x="14400" y="6218"/>
                  </a:cubicBezTo>
                  <a:cubicBezTo>
                    <a:pt x="18000" y="9818"/>
                    <a:pt x="19800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4" name="Line"/>
            <p:cNvSpPr/>
            <p:nvPr/>
          </p:nvSpPr>
          <p:spPr>
            <a:xfrm>
              <a:off x="14722024" y="1539970"/>
              <a:ext cx="2283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5" name="Line"/>
            <p:cNvSpPr/>
            <p:nvPr/>
          </p:nvSpPr>
          <p:spPr>
            <a:xfrm>
              <a:off x="15195967" y="1444175"/>
              <a:ext cx="252539" cy="32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fill="norm" stroke="1" extrusionOk="0">
                  <a:moveTo>
                    <a:pt x="5622" y="2203"/>
                  </a:moveTo>
                  <a:cubicBezTo>
                    <a:pt x="6805" y="1521"/>
                    <a:pt x="7989" y="839"/>
                    <a:pt x="9616" y="384"/>
                  </a:cubicBezTo>
                  <a:cubicBezTo>
                    <a:pt x="11244" y="-71"/>
                    <a:pt x="13315" y="-298"/>
                    <a:pt x="14647" y="725"/>
                  </a:cubicBezTo>
                  <a:cubicBezTo>
                    <a:pt x="15978" y="1748"/>
                    <a:pt x="16570" y="4022"/>
                    <a:pt x="14499" y="6750"/>
                  </a:cubicBezTo>
                  <a:cubicBezTo>
                    <a:pt x="12427" y="9479"/>
                    <a:pt x="7693" y="12662"/>
                    <a:pt x="4586" y="14708"/>
                  </a:cubicBezTo>
                  <a:cubicBezTo>
                    <a:pt x="1479" y="16755"/>
                    <a:pt x="0" y="17664"/>
                    <a:pt x="0" y="18233"/>
                  </a:cubicBezTo>
                  <a:cubicBezTo>
                    <a:pt x="0" y="18801"/>
                    <a:pt x="1479" y="19028"/>
                    <a:pt x="5326" y="19483"/>
                  </a:cubicBezTo>
                  <a:cubicBezTo>
                    <a:pt x="9173" y="19938"/>
                    <a:pt x="15386" y="20620"/>
                    <a:pt x="21600" y="21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6" name="Line"/>
            <p:cNvSpPr/>
            <p:nvPr/>
          </p:nvSpPr>
          <p:spPr>
            <a:xfrm>
              <a:off x="16735413" y="1539970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3600"/>
                    <a:pt x="7200" y="7200"/>
                    <a:pt x="10800" y="10800"/>
                  </a:cubicBezTo>
                  <a:cubicBezTo>
                    <a:pt x="14400" y="14400"/>
                    <a:pt x="180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7" name="Line"/>
            <p:cNvSpPr/>
            <p:nvPr/>
          </p:nvSpPr>
          <p:spPr>
            <a:xfrm>
              <a:off x="17181678" y="1446566"/>
              <a:ext cx="244036" cy="3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fill="norm" stroke="1" extrusionOk="0">
                  <a:moveTo>
                    <a:pt x="0" y="0"/>
                  </a:moveTo>
                  <a:cubicBezTo>
                    <a:pt x="3042" y="568"/>
                    <a:pt x="6084" y="1137"/>
                    <a:pt x="9127" y="1800"/>
                  </a:cubicBezTo>
                  <a:cubicBezTo>
                    <a:pt x="12169" y="2463"/>
                    <a:pt x="15211" y="3221"/>
                    <a:pt x="17493" y="3695"/>
                  </a:cubicBezTo>
                  <a:cubicBezTo>
                    <a:pt x="19775" y="4168"/>
                    <a:pt x="21296" y="4358"/>
                    <a:pt x="21448" y="4832"/>
                  </a:cubicBezTo>
                  <a:cubicBezTo>
                    <a:pt x="21600" y="5305"/>
                    <a:pt x="20383" y="6063"/>
                    <a:pt x="18254" y="8905"/>
                  </a:cubicBezTo>
                  <a:cubicBezTo>
                    <a:pt x="16124" y="11747"/>
                    <a:pt x="13082" y="16674"/>
                    <a:pt x="100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8" name="Line"/>
            <p:cNvSpPr/>
            <p:nvPr/>
          </p:nvSpPr>
          <p:spPr>
            <a:xfrm>
              <a:off x="18177994" y="1591862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79" name="Line"/>
            <p:cNvSpPr/>
            <p:nvPr/>
          </p:nvSpPr>
          <p:spPr>
            <a:xfrm>
              <a:off x="18541234" y="1488079"/>
              <a:ext cx="282954" cy="36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273" fill="norm" stroke="1" extrusionOk="0">
                  <a:moveTo>
                    <a:pt x="11571" y="0"/>
                  </a:moveTo>
                  <a:cubicBezTo>
                    <a:pt x="10800" y="815"/>
                    <a:pt x="10029" y="1630"/>
                    <a:pt x="9257" y="2547"/>
                  </a:cubicBezTo>
                  <a:cubicBezTo>
                    <a:pt x="8486" y="3464"/>
                    <a:pt x="7714" y="4483"/>
                    <a:pt x="8100" y="5196"/>
                  </a:cubicBezTo>
                  <a:cubicBezTo>
                    <a:pt x="8486" y="5909"/>
                    <a:pt x="10029" y="6317"/>
                    <a:pt x="12214" y="7234"/>
                  </a:cubicBezTo>
                  <a:cubicBezTo>
                    <a:pt x="14400" y="8151"/>
                    <a:pt x="17229" y="9577"/>
                    <a:pt x="19029" y="11309"/>
                  </a:cubicBezTo>
                  <a:cubicBezTo>
                    <a:pt x="20829" y="13042"/>
                    <a:pt x="21600" y="15079"/>
                    <a:pt x="20571" y="16913"/>
                  </a:cubicBezTo>
                  <a:cubicBezTo>
                    <a:pt x="19543" y="18747"/>
                    <a:pt x="16714" y="20377"/>
                    <a:pt x="13757" y="20989"/>
                  </a:cubicBezTo>
                  <a:cubicBezTo>
                    <a:pt x="10800" y="21600"/>
                    <a:pt x="7714" y="21192"/>
                    <a:pt x="5400" y="20072"/>
                  </a:cubicBezTo>
                  <a:cubicBezTo>
                    <a:pt x="3086" y="18951"/>
                    <a:pt x="1543" y="17117"/>
                    <a:pt x="0" y="15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0" name="Line"/>
            <p:cNvSpPr/>
            <p:nvPr/>
          </p:nvSpPr>
          <p:spPr>
            <a:xfrm>
              <a:off x="18613883" y="1489618"/>
              <a:ext cx="290594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fill="norm" stroke="1" extrusionOk="0">
                  <a:moveTo>
                    <a:pt x="0" y="13332"/>
                  </a:moveTo>
                  <a:cubicBezTo>
                    <a:pt x="1029" y="6132"/>
                    <a:pt x="2057" y="-1068"/>
                    <a:pt x="5657" y="132"/>
                  </a:cubicBezTo>
                  <a:cubicBezTo>
                    <a:pt x="9257" y="1332"/>
                    <a:pt x="15429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1" name="Line"/>
            <p:cNvSpPr/>
            <p:nvPr/>
          </p:nvSpPr>
          <p:spPr>
            <a:xfrm>
              <a:off x="13817363" y="2453260"/>
              <a:ext cx="300706" cy="30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2" h="21447" fill="norm" stroke="1" extrusionOk="0">
                  <a:moveTo>
                    <a:pt x="11513" y="2912"/>
                  </a:moveTo>
                  <a:cubicBezTo>
                    <a:pt x="10801" y="1942"/>
                    <a:pt x="10089" y="971"/>
                    <a:pt x="9140" y="485"/>
                  </a:cubicBezTo>
                  <a:cubicBezTo>
                    <a:pt x="8190" y="0"/>
                    <a:pt x="7003" y="0"/>
                    <a:pt x="5342" y="1578"/>
                  </a:cubicBezTo>
                  <a:cubicBezTo>
                    <a:pt x="3680" y="3155"/>
                    <a:pt x="1544" y="6310"/>
                    <a:pt x="594" y="9101"/>
                  </a:cubicBezTo>
                  <a:cubicBezTo>
                    <a:pt x="-355" y="11892"/>
                    <a:pt x="-118" y="14319"/>
                    <a:pt x="951" y="16261"/>
                  </a:cubicBezTo>
                  <a:cubicBezTo>
                    <a:pt x="2019" y="18202"/>
                    <a:pt x="3918" y="19658"/>
                    <a:pt x="6054" y="20508"/>
                  </a:cubicBezTo>
                  <a:cubicBezTo>
                    <a:pt x="8190" y="21357"/>
                    <a:pt x="10564" y="21600"/>
                    <a:pt x="12819" y="21357"/>
                  </a:cubicBezTo>
                  <a:cubicBezTo>
                    <a:pt x="15074" y="21115"/>
                    <a:pt x="17210" y="20387"/>
                    <a:pt x="18753" y="18445"/>
                  </a:cubicBezTo>
                  <a:cubicBezTo>
                    <a:pt x="20296" y="16503"/>
                    <a:pt x="21245" y="13348"/>
                    <a:pt x="20177" y="10557"/>
                  </a:cubicBezTo>
                  <a:cubicBezTo>
                    <a:pt x="19109" y="7766"/>
                    <a:pt x="16023" y="5339"/>
                    <a:pt x="14124" y="3640"/>
                  </a:cubicBezTo>
                  <a:cubicBezTo>
                    <a:pt x="12225" y="1942"/>
                    <a:pt x="11513" y="971"/>
                    <a:pt x="108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2" name="Line"/>
            <p:cNvSpPr/>
            <p:nvPr/>
          </p:nvSpPr>
          <p:spPr>
            <a:xfrm>
              <a:off x="14898455" y="2536286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635" y="0"/>
                    <a:pt x="11270" y="0"/>
                    <a:pt x="14870" y="3600"/>
                  </a:cubicBezTo>
                  <a:cubicBezTo>
                    <a:pt x="18470" y="7200"/>
                    <a:pt x="2003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3" name="Line"/>
            <p:cNvSpPr/>
            <p:nvPr/>
          </p:nvSpPr>
          <p:spPr>
            <a:xfrm>
              <a:off x="15349765" y="2431583"/>
              <a:ext cx="171388" cy="31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26" fill="norm" stroke="1" extrusionOk="0">
                  <a:moveTo>
                    <a:pt x="1962" y="775"/>
                  </a:moveTo>
                  <a:cubicBezTo>
                    <a:pt x="4122" y="301"/>
                    <a:pt x="6282" y="-174"/>
                    <a:pt x="9090" y="63"/>
                  </a:cubicBezTo>
                  <a:cubicBezTo>
                    <a:pt x="11898" y="301"/>
                    <a:pt x="15354" y="1250"/>
                    <a:pt x="16434" y="3030"/>
                  </a:cubicBezTo>
                  <a:cubicBezTo>
                    <a:pt x="17514" y="4811"/>
                    <a:pt x="16218" y="7422"/>
                    <a:pt x="13626" y="9558"/>
                  </a:cubicBezTo>
                  <a:cubicBezTo>
                    <a:pt x="11034" y="11694"/>
                    <a:pt x="7146" y="13356"/>
                    <a:pt x="4338" y="14661"/>
                  </a:cubicBezTo>
                  <a:cubicBezTo>
                    <a:pt x="1530" y="15967"/>
                    <a:pt x="-198" y="16916"/>
                    <a:pt x="18" y="17866"/>
                  </a:cubicBezTo>
                  <a:cubicBezTo>
                    <a:pt x="234" y="18815"/>
                    <a:pt x="2394" y="19764"/>
                    <a:pt x="6282" y="20358"/>
                  </a:cubicBezTo>
                  <a:cubicBezTo>
                    <a:pt x="10170" y="20951"/>
                    <a:pt x="15786" y="21189"/>
                    <a:pt x="21402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4" name="Line"/>
            <p:cNvSpPr/>
            <p:nvPr/>
          </p:nvSpPr>
          <p:spPr>
            <a:xfrm>
              <a:off x="16725033" y="2592906"/>
              <a:ext cx="22832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3600" y="2735"/>
                    <a:pt x="7200" y="-1585"/>
                    <a:pt x="10800" y="575"/>
                  </a:cubicBezTo>
                  <a:cubicBezTo>
                    <a:pt x="14400" y="2735"/>
                    <a:pt x="180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5" name="Line"/>
            <p:cNvSpPr/>
            <p:nvPr/>
          </p:nvSpPr>
          <p:spPr>
            <a:xfrm>
              <a:off x="17109030" y="2515529"/>
              <a:ext cx="6227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000" y="5564"/>
                    <a:pt x="14400" y="11127"/>
                    <a:pt x="10800" y="14727"/>
                  </a:cubicBezTo>
                  <a:cubicBezTo>
                    <a:pt x="7200" y="18327"/>
                    <a:pt x="3600" y="199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6" name="Line"/>
            <p:cNvSpPr/>
            <p:nvPr/>
          </p:nvSpPr>
          <p:spPr>
            <a:xfrm>
              <a:off x="17290507" y="2501037"/>
              <a:ext cx="223279" cy="306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229" fill="norm" stroke="1" extrusionOk="0">
                  <a:moveTo>
                    <a:pt x="4500" y="3885"/>
                  </a:moveTo>
                  <a:cubicBezTo>
                    <a:pt x="4833" y="2685"/>
                    <a:pt x="5165" y="1485"/>
                    <a:pt x="6162" y="765"/>
                  </a:cubicBezTo>
                  <a:cubicBezTo>
                    <a:pt x="7159" y="45"/>
                    <a:pt x="8820" y="-195"/>
                    <a:pt x="10150" y="165"/>
                  </a:cubicBezTo>
                  <a:cubicBezTo>
                    <a:pt x="11479" y="525"/>
                    <a:pt x="12476" y="1485"/>
                    <a:pt x="12974" y="2805"/>
                  </a:cubicBezTo>
                  <a:cubicBezTo>
                    <a:pt x="13473" y="4125"/>
                    <a:pt x="13473" y="5805"/>
                    <a:pt x="11645" y="7965"/>
                  </a:cubicBezTo>
                  <a:cubicBezTo>
                    <a:pt x="9817" y="10125"/>
                    <a:pt x="6162" y="12765"/>
                    <a:pt x="3670" y="14445"/>
                  </a:cubicBezTo>
                  <a:cubicBezTo>
                    <a:pt x="1177" y="16125"/>
                    <a:pt x="-152" y="16845"/>
                    <a:pt x="14" y="17445"/>
                  </a:cubicBezTo>
                  <a:cubicBezTo>
                    <a:pt x="180" y="18045"/>
                    <a:pt x="1842" y="18525"/>
                    <a:pt x="4833" y="19245"/>
                  </a:cubicBezTo>
                  <a:cubicBezTo>
                    <a:pt x="7823" y="19965"/>
                    <a:pt x="12143" y="20925"/>
                    <a:pt x="15134" y="21165"/>
                  </a:cubicBezTo>
                  <a:cubicBezTo>
                    <a:pt x="18125" y="21405"/>
                    <a:pt x="19786" y="20925"/>
                    <a:pt x="21448" y="20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7" name="Line"/>
            <p:cNvSpPr/>
            <p:nvPr/>
          </p:nvSpPr>
          <p:spPr>
            <a:xfrm>
              <a:off x="18333669" y="2598555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8" name="Line"/>
            <p:cNvSpPr/>
            <p:nvPr/>
          </p:nvSpPr>
          <p:spPr>
            <a:xfrm>
              <a:off x="18693450" y="2456719"/>
              <a:ext cx="169513" cy="404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fill="norm" stroke="1" extrusionOk="0">
                  <a:moveTo>
                    <a:pt x="21600" y="4759"/>
                  </a:moveTo>
                  <a:cubicBezTo>
                    <a:pt x="21600" y="3844"/>
                    <a:pt x="21600" y="2929"/>
                    <a:pt x="20718" y="2197"/>
                  </a:cubicBezTo>
                  <a:cubicBezTo>
                    <a:pt x="19837" y="1464"/>
                    <a:pt x="18073" y="915"/>
                    <a:pt x="16090" y="549"/>
                  </a:cubicBezTo>
                  <a:cubicBezTo>
                    <a:pt x="14106" y="183"/>
                    <a:pt x="11902" y="0"/>
                    <a:pt x="9478" y="0"/>
                  </a:cubicBezTo>
                  <a:cubicBezTo>
                    <a:pt x="7053" y="0"/>
                    <a:pt x="4408" y="183"/>
                    <a:pt x="3527" y="1098"/>
                  </a:cubicBezTo>
                  <a:cubicBezTo>
                    <a:pt x="2645" y="2014"/>
                    <a:pt x="3527" y="3661"/>
                    <a:pt x="6612" y="6132"/>
                  </a:cubicBezTo>
                  <a:cubicBezTo>
                    <a:pt x="9698" y="8603"/>
                    <a:pt x="14988" y="11898"/>
                    <a:pt x="17853" y="14095"/>
                  </a:cubicBezTo>
                  <a:cubicBezTo>
                    <a:pt x="20718" y="16292"/>
                    <a:pt x="21159" y="17390"/>
                    <a:pt x="21159" y="18397"/>
                  </a:cubicBezTo>
                  <a:cubicBezTo>
                    <a:pt x="21159" y="19403"/>
                    <a:pt x="20718" y="20319"/>
                    <a:pt x="18294" y="20868"/>
                  </a:cubicBezTo>
                  <a:cubicBezTo>
                    <a:pt x="15869" y="21417"/>
                    <a:pt x="11461" y="21600"/>
                    <a:pt x="7494" y="21051"/>
                  </a:cubicBezTo>
                  <a:cubicBezTo>
                    <a:pt x="3527" y="20502"/>
                    <a:pt x="0" y="19220"/>
                    <a:pt x="0" y="17207"/>
                  </a:cubicBezTo>
                  <a:cubicBezTo>
                    <a:pt x="0" y="15193"/>
                    <a:pt x="3527" y="12447"/>
                    <a:pt x="7714" y="10434"/>
                  </a:cubicBezTo>
                  <a:cubicBezTo>
                    <a:pt x="11902" y="8420"/>
                    <a:pt x="16751" y="7139"/>
                    <a:pt x="21600" y="5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9" name="Line"/>
            <p:cNvSpPr/>
            <p:nvPr/>
          </p:nvSpPr>
          <p:spPr>
            <a:xfrm>
              <a:off x="19215824" y="1373917"/>
              <a:ext cx="238701" cy="156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fill="norm" stroke="1" extrusionOk="0">
                  <a:moveTo>
                    <a:pt x="0" y="0"/>
                  </a:moveTo>
                  <a:cubicBezTo>
                    <a:pt x="1565" y="0"/>
                    <a:pt x="3130" y="0"/>
                    <a:pt x="5791" y="285"/>
                  </a:cubicBezTo>
                  <a:cubicBezTo>
                    <a:pt x="8452" y="571"/>
                    <a:pt x="12209" y="1142"/>
                    <a:pt x="14244" y="1665"/>
                  </a:cubicBezTo>
                  <a:cubicBezTo>
                    <a:pt x="16278" y="2189"/>
                    <a:pt x="16591" y="2664"/>
                    <a:pt x="16591" y="3402"/>
                  </a:cubicBezTo>
                  <a:cubicBezTo>
                    <a:pt x="16591" y="4139"/>
                    <a:pt x="16278" y="5138"/>
                    <a:pt x="16591" y="6185"/>
                  </a:cubicBezTo>
                  <a:cubicBezTo>
                    <a:pt x="16904" y="7232"/>
                    <a:pt x="17844" y="8326"/>
                    <a:pt x="18783" y="9730"/>
                  </a:cubicBezTo>
                  <a:cubicBezTo>
                    <a:pt x="19722" y="11133"/>
                    <a:pt x="20661" y="12846"/>
                    <a:pt x="21130" y="14630"/>
                  </a:cubicBezTo>
                  <a:cubicBezTo>
                    <a:pt x="21600" y="16414"/>
                    <a:pt x="21600" y="18270"/>
                    <a:pt x="21600" y="19364"/>
                  </a:cubicBezTo>
                  <a:cubicBezTo>
                    <a:pt x="21600" y="20458"/>
                    <a:pt x="21600" y="20791"/>
                    <a:pt x="19252" y="21053"/>
                  </a:cubicBezTo>
                  <a:cubicBezTo>
                    <a:pt x="16904" y="21315"/>
                    <a:pt x="12209" y="21505"/>
                    <a:pt x="9078" y="21552"/>
                  </a:cubicBezTo>
                  <a:cubicBezTo>
                    <a:pt x="5948" y="21600"/>
                    <a:pt x="4383" y="21505"/>
                    <a:pt x="2817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0" name="Line"/>
            <p:cNvSpPr/>
            <p:nvPr/>
          </p:nvSpPr>
          <p:spPr>
            <a:xfrm>
              <a:off x="16081580" y="1322026"/>
              <a:ext cx="83027" cy="147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700" y="1623"/>
                    <a:pt x="5400" y="3245"/>
                    <a:pt x="7650" y="4741"/>
                  </a:cubicBezTo>
                  <a:cubicBezTo>
                    <a:pt x="9900" y="6237"/>
                    <a:pt x="11700" y="7606"/>
                    <a:pt x="12600" y="9330"/>
                  </a:cubicBezTo>
                  <a:cubicBezTo>
                    <a:pt x="13500" y="11054"/>
                    <a:pt x="13500" y="13132"/>
                    <a:pt x="13950" y="14730"/>
                  </a:cubicBezTo>
                  <a:cubicBezTo>
                    <a:pt x="14400" y="16327"/>
                    <a:pt x="15300" y="17442"/>
                    <a:pt x="16650" y="18507"/>
                  </a:cubicBezTo>
                  <a:cubicBezTo>
                    <a:pt x="18000" y="19572"/>
                    <a:pt x="19800" y="205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1" name="Line"/>
            <p:cNvSpPr/>
            <p:nvPr/>
          </p:nvSpPr>
          <p:spPr>
            <a:xfrm>
              <a:off x="3824820" y="4320461"/>
              <a:ext cx="456646" cy="15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3" fill="norm" stroke="1" extrusionOk="0">
                  <a:moveTo>
                    <a:pt x="0" y="8049"/>
                  </a:moveTo>
                  <a:cubicBezTo>
                    <a:pt x="164" y="5844"/>
                    <a:pt x="327" y="3640"/>
                    <a:pt x="900" y="2097"/>
                  </a:cubicBezTo>
                  <a:cubicBezTo>
                    <a:pt x="1473" y="555"/>
                    <a:pt x="2455" y="-327"/>
                    <a:pt x="3273" y="114"/>
                  </a:cubicBezTo>
                  <a:cubicBezTo>
                    <a:pt x="4091" y="555"/>
                    <a:pt x="4745" y="2318"/>
                    <a:pt x="5727" y="6285"/>
                  </a:cubicBezTo>
                  <a:cubicBezTo>
                    <a:pt x="6709" y="10253"/>
                    <a:pt x="8018" y="16424"/>
                    <a:pt x="10064" y="18849"/>
                  </a:cubicBezTo>
                  <a:cubicBezTo>
                    <a:pt x="12109" y="21273"/>
                    <a:pt x="14891" y="19951"/>
                    <a:pt x="16936" y="17306"/>
                  </a:cubicBezTo>
                  <a:cubicBezTo>
                    <a:pt x="18982" y="14661"/>
                    <a:pt x="20291" y="10693"/>
                    <a:pt x="21600" y="67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2" name="Line"/>
            <p:cNvSpPr/>
            <p:nvPr/>
          </p:nvSpPr>
          <p:spPr>
            <a:xfrm>
              <a:off x="4931599" y="3750546"/>
              <a:ext cx="159374" cy="12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600" fill="norm" stroke="1" extrusionOk="0">
                  <a:moveTo>
                    <a:pt x="19793" y="0"/>
                  </a:moveTo>
                  <a:cubicBezTo>
                    <a:pt x="15657" y="179"/>
                    <a:pt x="11521" y="357"/>
                    <a:pt x="8074" y="595"/>
                  </a:cubicBezTo>
                  <a:cubicBezTo>
                    <a:pt x="4627" y="833"/>
                    <a:pt x="1870" y="1131"/>
                    <a:pt x="721" y="1696"/>
                  </a:cubicBezTo>
                  <a:cubicBezTo>
                    <a:pt x="-428" y="2261"/>
                    <a:pt x="32" y="3094"/>
                    <a:pt x="491" y="4403"/>
                  </a:cubicBezTo>
                  <a:cubicBezTo>
                    <a:pt x="951" y="5712"/>
                    <a:pt x="1410" y="7498"/>
                    <a:pt x="1870" y="9431"/>
                  </a:cubicBezTo>
                  <a:cubicBezTo>
                    <a:pt x="2329" y="11365"/>
                    <a:pt x="2789" y="13448"/>
                    <a:pt x="3249" y="15233"/>
                  </a:cubicBezTo>
                  <a:cubicBezTo>
                    <a:pt x="3708" y="17018"/>
                    <a:pt x="4168" y="18506"/>
                    <a:pt x="4627" y="19428"/>
                  </a:cubicBezTo>
                  <a:cubicBezTo>
                    <a:pt x="5087" y="20350"/>
                    <a:pt x="5546" y="20707"/>
                    <a:pt x="8304" y="20975"/>
                  </a:cubicBezTo>
                  <a:cubicBezTo>
                    <a:pt x="11061" y="21243"/>
                    <a:pt x="16117" y="21421"/>
                    <a:pt x="211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3" name="Line"/>
            <p:cNvSpPr/>
            <p:nvPr/>
          </p:nvSpPr>
          <p:spPr>
            <a:xfrm>
              <a:off x="5589129" y="3760924"/>
              <a:ext cx="3113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5948"/>
                    <a:pt x="0" y="11896"/>
                    <a:pt x="3600" y="15496"/>
                  </a:cubicBezTo>
                  <a:cubicBezTo>
                    <a:pt x="7200" y="19096"/>
                    <a:pt x="14400" y="203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4" name="Line"/>
            <p:cNvSpPr/>
            <p:nvPr/>
          </p:nvSpPr>
          <p:spPr>
            <a:xfrm>
              <a:off x="6433666" y="3767843"/>
              <a:ext cx="319555" cy="290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088" fill="norm" stroke="1" extrusionOk="0">
                  <a:moveTo>
                    <a:pt x="10658" y="1005"/>
                  </a:moveTo>
                  <a:cubicBezTo>
                    <a:pt x="8384" y="754"/>
                    <a:pt x="6110" y="502"/>
                    <a:pt x="4291" y="1382"/>
                  </a:cubicBezTo>
                  <a:cubicBezTo>
                    <a:pt x="2472" y="2261"/>
                    <a:pt x="1108" y="4270"/>
                    <a:pt x="426" y="6530"/>
                  </a:cubicBezTo>
                  <a:cubicBezTo>
                    <a:pt x="-256" y="8791"/>
                    <a:pt x="-256" y="11302"/>
                    <a:pt x="1449" y="13814"/>
                  </a:cubicBezTo>
                  <a:cubicBezTo>
                    <a:pt x="3155" y="16326"/>
                    <a:pt x="6565" y="18837"/>
                    <a:pt x="9407" y="20093"/>
                  </a:cubicBezTo>
                  <a:cubicBezTo>
                    <a:pt x="12249" y="21349"/>
                    <a:pt x="14523" y="21349"/>
                    <a:pt x="16569" y="20470"/>
                  </a:cubicBezTo>
                  <a:cubicBezTo>
                    <a:pt x="18616" y="19591"/>
                    <a:pt x="20435" y="17833"/>
                    <a:pt x="20889" y="15070"/>
                  </a:cubicBezTo>
                  <a:cubicBezTo>
                    <a:pt x="21344" y="12307"/>
                    <a:pt x="20435" y="8540"/>
                    <a:pt x="18047" y="5777"/>
                  </a:cubicBezTo>
                  <a:cubicBezTo>
                    <a:pt x="15660" y="3014"/>
                    <a:pt x="11795" y="1256"/>
                    <a:pt x="9293" y="502"/>
                  </a:cubicBezTo>
                  <a:cubicBezTo>
                    <a:pt x="6792" y="-251"/>
                    <a:pt x="5656" y="0"/>
                    <a:pt x="4519" y="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5" name="Line"/>
            <p:cNvSpPr/>
            <p:nvPr/>
          </p:nvSpPr>
          <p:spPr>
            <a:xfrm>
              <a:off x="8069541" y="3677898"/>
              <a:ext cx="294053" cy="42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312" fill="norm" stroke="1" extrusionOk="0">
                  <a:moveTo>
                    <a:pt x="9042" y="0"/>
                  </a:moveTo>
                  <a:cubicBezTo>
                    <a:pt x="7786" y="1555"/>
                    <a:pt x="6530" y="3110"/>
                    <a:pt x="5651" y="4493"/>
                  </a:cubicBezTo>
                  <a:cubicBezTo>
                    <a:pt x="4772" y="5875"/>
                    <a:pt x="4270" y="7085"/>
                    <a:pt x="4647" y="7603"/>
                  </a:cubicBezTo>
                  <a:cubicBezTo>
                    <a:pt x="5023" y="8122"/>
                    <a:pt x="6279" y="7949"/>
                    <a:pt x="8288" y="8035"/>
                  </a:cubicBezTo>
                  <a:cubicBezTo>
                    <a:pt x="10298" y="8122"/>
                    <a:pt x="13060" y="8467"/>
                    <a:pt x="15321" y="9245"/>
                  </a:cubicBezTo>
                  <a:cubicBezTo>
                    <a:pt x="17581" y="10022"/>
                    <a:pt x="19340" y="11232"/>
                    <a:pt x="20344" y="12874"/>
                  </a:cubicBezTo>
                  <a:cubicBezTo>
                    <a:pt x="21349" y="14515"/>
                    <a:pt x="21600" y="16589"/>
                    <a:pt x="21098" y="18058"/>
                  </a:cubicBezTo>
                  <a:cubicBezTo>
                    <a:pt x="20595" y="19526"/>
                    <a:pt x="19340" y="20390"/>
                    <a:pt x="17456" y="20909"/>
                  </a:cubicBezTo>
                  <a:cubicBezTo>
                    <a:pt x="15572" y="21427"/>
                    <a:pt x="13060" y="21600"/>
                    <a:pt x="10046" y="20477"/>
                  </a:cubicBezTo>
                  <a:cubicBezTo>
                    <a:pt x="7033" y="19354"/>
                    <a:pt x="3516" y="16934"/>
                    <a:pt x="0" y="14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6" name="Line"/>
            <p:cNvSpPr/>
            <p:nvPr/>
          </p:nvSpPr>
          <p:spPr>
            <a:xfrm>
              <a:off x="8152568" y="3667520"/>
              <a:ext cx="23870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070" y="10800"/>
                    <a:pt x="8139" y="0"/>
                    <a:pt x="11739" y="0"/>
                  </a:cubicBezTo>
                  <a:cubicBezTo>
                    <a:pt x="15339" y="0"/>
                    <a:pt x="1847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7" name="Line"/>
            <p:cNvSpPr/>
            <p:nvPr/>
          </p:nvSpPr>
          <p:spPr>
            <a:xfrm>
              <a:off x="9844229" y="3625157"/>
              <a:ext cx="264104" cy="46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344" fill="norm" stroke="1" extrusionOk="0">
                  <a:moveTo>
                    <a:pt x="1683" y="1479"/>
                  </a:moveTo>
                  <a:cubicBezTo>
                    <a:pt x="4488" y="839"/>
                    <a:pt x="7294" y="199"/>
                    <a:pt x="9397" y="39"/>
                  </a:cubicBezTo>
                  <a:cubicBezTo>
                    <a:pt x="11501" y="-121"/>
                    <a:pt x="12904" y="199"/>
                    <a:pt x="13745" y="1159"/>
                  </a:cubicBezTo>
                  <a:cubicBezTo>
                    <a:pt x="14587" y="2119"/>
                    <a:pt x="14868" y="3719"/>
                    <a:pt x="14166" y="4839"/>
                  </a:cubicBezTo>
                  <a:cubicBezTo>
                    <a:pt x="13465" y="5959"/>
                    <a:pt x="11782" y="6599"/>
                    <a:pt x="10099" y="7079"/>
                  </a:cubicBezTo>
                  <a:cubicBezTo>
                    <a:pt x="8416" y="7559"/>
                    <a:pt x="6732" y="7879"/>
                    <a:pt x="6732" y="8039"/>
                  </a:cubicBezTo>
                  <a:cubicBezTo>
                    <a:pt x="6732" y="8199"/>
                    <a:pt x="8416" y="8199"/>
                    <a:pt x="10800" y="8759"/>
                  </a:cubicBezTo>
                  <a:cubicBezTo>
                    <a:pt x="13184" y="9319"/>
                    <a:pt x="16270" y="10439"/>
                    <a:pt x="18234" y="11879"/>
                  </a:cubicBezTo>
                  <a:cubicBezTo>
                    <a:pt x="20197" y="13319"/>
                    <a:pt x="21039" y="15079"/>
                    <a:pt x="21319" y="16359"/>
                  </a:cubicBezTo>
                  <a:cubicBezTo>
                    <a:pt x="21600" y="17639"/>
                    <a:pt x="21319" y="18439"/>
                    <a:pt x="19777" y="19319"/>
                  </a:cubicBezTo>
                  <a:cubicBezTo>
                    <a:pt x="18234" y="20199"/>
                    <a:pt x="15429" y="21159"/>
                    <a:pt x="12062" y="21319"/>
                  </a:cubicBezTo>
                  <a:cubicBezTo>
                    <a:pt x="8696" y="21479"/>
                    <a:pt x="4769" y="20839"/>
                    <a:pt x="2665" y="19959"/>
                  </a:cubicBezTo>
                  <a:cubicBezTo>
                    <a:pt x="561" y="19079"/>
                    <a:pt x="281" y="17959"/>
                    <a:pt x="0" y="16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8" name="Line"/>
            <p:cNvSpPr/>
            <p:nvPr/>
          </p:nvSpPr>
          <p:spPr>
            <a:xfrm>
              <a:off x="5567284" y="4694970"/>
              <a:ext cx="283152" cy="29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7" h="21250" fill="norm" stroke="1" extrusionOk="0">
                  <a:moveTo>
                    <a:pt x="13196" y="0"/>
                  </a:moveTo>
                  <a:cubicBezTo>
                    <a:pt x="10624" y="0"/>
                    <a:pt x="8053" y="0"/>
                    <a:pt x="5867" y="1381"/>
                  </a:cubicBezTo>
                  <a:cubicBezTo>
                    <a:pt x="3681" y="2763"/>
                    <a:pt x="1881" y="5526"/>
                    <a:pt x="853" y="8163"/>
                  </a:cubicBezTo>
                  <a:cubicBezTo>
                    <a:pt x="-176" y="10800"/>
                    <a:pt x="-433" y="13312"/>
                    <a:pt x="981" y="15572"/>
                  </a:cubicBezTo>
                  <a:cubicBezTo>
                    <a:pt x="2396" y="17833"/>
                    <a:pt x="5481" y="19842"/>
                    <a:pt x="8567" y="20721"/>
                  </a:cubicBezTo>
                  <a:cubicBezTo>
                    <a:pt x="11653" y="21600"/>
                    <a:pt x="14738" y="21349"/>
                    <a:pt x="17053" y="20219"/>
                  </a:cubicBezTo>
                  <a:cubicBezTo>
                    <a:pt x="19367" y="19088"/>
                    <a:pt x="20910" y="17079"/>
                    <a:pt x="21038" y="13940"/>
                  </a:cubicBezTo>
                  <a:cubicBezTo>
                    <a:pt x="21167" y="10800"/>
                    <a:pt x="19881" y="6530"/>
                    <a:pt x="17438" y="4019"/>
                  </a:cubicBezTo>
                  <a:cubicBezTo>
                    <a:pt x="14996" y="1507"/>
                    <a:pt x="11396" y="753"/>
                    <a:pt x="77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9" name="Line"/>
            <p:cNvSpPr/>
            <p:nvPr/>
          </p:nvSpPr>
          <p:spPr>
            <a:xfrm>
              <a:off x="6564689" y="4726105"/>
              <a:ext cx="30087" cy="332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383" fill="norm" stroke="1" extrusionOk="0">
                  <a:moveTo>
                    <a:pt x="0" y="0"/>
                  </a:moveTo>
                  <a:cubicBezTo>
                    <a:pt x="7200" y="4676"/>
                    <a:pt x="14400" y="9353"/>
                    <a:pt x="18000" y="12470"/>
                  </a:cubicBezTo>
                  <a:cubicBezTo>
                    <a:pt x="21600" y="15588"/>
                    <a:pt x="21600" y="17146"/>
                    <a:pt x="19200" y="18482"/>
                  </a:cubicBezTo>
                  <a:cubicBezTo>
                    <a:pt x="16800" y="19819"/>
                    <a:pt x="12000" y="20932"/>
                    <a:pt x="9600" y="21266"/>
                  </a:cubicBezTo>
                  <a:cubicBezTo>
                    <a:pt x="7200" y="21600"/>
                    <a:pt x="7200" y="21155"/>
                    <a:pt x="7200" y="20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0" name="Line"/>
            <p:cNvSpPr/>
            <p:nvPr/>
          </p:nvSpPr>
          <p:spPr>
            <a:xfrm>
              <a:off x="8152568" y="4746861"/>
              <a:ext cx="246773" cy="40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22" fill="norm" stroke="1" extrusionOk="0">
                  <a:moveTo>
                    <a:pt x="18000" y="0"/>
                  </a:moveTo>
                  <a:cubicBezTo>
                    <a:pt x="14700" y="366"/>
                    <a:pt x="11400" y="732"/>
                    <a:pt x="8550" y="2288"/>
                  </a:cubicBezTo>
                  <a:cubicBezTo>
                    <a:pt x="5700" y="3844"/>
                    <a:pt x="3300" y="6590"/>
                    <a:pt x="2100" y="9336"/>
                  </a:cubicBezTo>
                  <a:cubicBezTo>
                    <a:pt x="900" y="12081"/>
                    <a:pt x="900" y="14827"/>
                    <a:pt x="2250" y="16932"/>
                  </a:cubicBezTo>
                  <a:cubicBezTo>
                    <a:pt x="3600" y="19037"/>
                    <a:pt x="6300" y="20502"/>
                    <a:pt x="9300" y="21051"/>
                  </a:cubicBezTo>
                  <a:cubicBezTo>
                    <a:pt x="12300" y="21600"/>
                    <a:pt x="15600" y="21234"/>
                    <a:pt x="17700" y="20685"/>
                  </a:cubicBezTo>
                  <a:cubicBezTo>
                    <a:pt x="19800" y="20136"/>
                    <a:pt x="20700" y="19403"/>
                    <a:pt x="21150" y="18580"/>
                  </a:cubicBezTo>
                  <a:cubicBezTo>
                    <a:pt x="21600" y="17756"/>
                    <a:pt x="21600" y="16841"/>
                    <a:pt x="19800" y="15834"/>
                  </a:cubicBezTo>
                  <a:cubicBezTo>
                    <a:pt x="18000" y="14827"/>
                    <a:pt x="14400" y="13729"/>
                    <a:pt x="10800" y="13271"/>
                  </a:cubicBezTo>
                  <a:cubicBezTo>
                    <a:pt x="7200" y="12814"/>
                    <a:pt x="3600" y="12997"/>
                    <a:pt x="0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1" name="Line"/>
            <p:cNvSpPr/>
            <p:nvPr/>
          </p:nvSpPr>
          <p:spPr>
            <a:xfrm>
              <a:off x="9724731" y="4777996"/>
              <a:ext cx="295930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fill="norm" stroke="1" extrusionOk="0">
                  <a:moveTo>
                    <a:pt x="16211" y="0"/>
                  </a:moveTo>
                  <a:cubicBezTo>
                    <a:pt x="12694" y="3857"/>
                    <a:pt x="9178" y="7714"/>
                    <a:pt x="6792" y="10286"/>
                  </a:cubicBezTo>
                  <a:cubicBezTo>
                    <a:pt x="4406" y="12857"/>
                    <a:pt x="3150" y="14143"/>
                    <a:pt x="2020" y="15171"/>
                  </a:cubicBezTo>
                  <a:cubicBezTo>
                    <a:pt x="890" y="16200"/>
                    <a:pt x="-115" y="16971"/>
                    <a:pt x="11" y="17357"/>
                  </a:cubicBezTo>
                  <a:cubicBezTo>
                    <a:pt x="136" y="17743"/>
                    <a:pt x="1392" y="17743"/>
                    <a:pt x="5159" y="18386"/>
                  </a:cubicBezTo>
                  <a:cubicBezTo>
                    <a:pt x="8927" y="19029"/>
                    <a:pt x="15206" y="20314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2" name="Line"/>
            <p:cNvSpPr/>
            <p:nvPr/>
          </p:nvSpPr>
          <p:spPr>
            <a:xfrm>
              <a:off x="9864985" y="4902536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3" name="Line"/>
            <p:cNvSpPr/>
            <p:nvPr/>
          </p:nvSpPr>
          <p:spPr>
            <a:xfrm>
              <a:off x="10487682" y="3563736"/>
              <a:ext cx="185421" cy="171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fill="norm" stroke="1" extrusionOk="0">
                  <a:moveTo>
                    <a:pt x="4800" y="0"/>
                  </a:moveTo>
                  <a:cubicBezTo>
                    <a:pt x="9200" y="524"/>
                    <a:pt x="13600" y="1047"/>
                    <a:pt x="16200" y="1680"/>
                  </a:cubicBezTo>
                  <a:cubicBezTo>
                    <a:pt x="18800" y="2313"/>
                    <a:pt x="19600" y="3055"/>
                    <a:pt x="19800" y="4080"/>
                  </a:cubicBezTo>
                  <a:cubicBezTo>
                    <a:pt x="20000" y="5105"/>
                    <a:pt x="19600" y="6415"/>
                    <a:pt x="19400" y="7920"/>
                  </a:cubicBezTo>
                  <a:cubicBezTo>
                    <a:pt x="19200" y="9425"/>
                    <a:pt x="19200" y="11127"/>
                    <a:pt x="19600" y="12567"/>
                  </a:cubicBezTo>
                  <a:cubicBezTo>
                    <a:pt x="20000" y="14007"/>
                    <a:pt x="20800" y="15185"/>
                    <a:pt x="21200" y="16320"/>
                  </a:cubicBezTo>
                  <a:cubicBezTo>
                    <a:pt x="21600" y="17455"/>
                    <a:pt x="21600" y="18545"/>
                    <a:pt x="20400" y="19309"/>
                  </a:cubicBezTo>
                  <a:cubicBezTo>
                    <a:pt x="19200" y="20073"/>
                    <a:pt x="16800" y="20509"/>
                    <a:pt x="13200" y="20836"/>
                  </a:cubicBezTo>
                  <a:cubicBezTo>
                    <a:pt x="9600" y="21164"/>
                    <a:pt x="4800" y="213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4" name="Line"/>
            <p:cNvSpPr/>
            <p:nvPr/>
          </p:nvSpPr>
          <p:spPr>
            <a:xfrm>
              <a:off x="7394952" y="3646763"/>
              <a:ext cx="51892" cy="144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20" y="1191"/>
                    <a:pt x="8640" y="2383"/>
                    <a:pt x="10080" y="3807"/>
                  </a:cubicBezTo>
                  <a:cubicBezTo>
                    <a:pt x="11520" y="5232"/>
                    <a:pt x="10080" y="6889"/>
                    <a:pt x="8640" y="8495"/>
                  </a:cubicBezTo>
                  <a:cubicBezTo>
                    <a:pt x="7200" y="10101"/>
                    <a:pt x="5760" y="11655"/>
                    <a:pt x="5760" y="13260"/>
                  </a:cubicBezTo>
                  <a:cubicBezTo>
                    <a:pt x="5760" y="14866"/>
                    <a:pt x="7200" y="16524"/>
                    <a:pt x="10080" y="17896"/>
                  </a:cubicBezTo>
                  <a:cubicBezTo>
                    <a:pt x="12960" y="19269"/>
                    <a:pt x="17280" y="20357"/>
                    <a:pt x="19440" y="20927"/>
                  </a:cubicBezTo>
                  <a:cubicBezTo>
                    <a:pt x="21600" y="21496"/>
                    <a:pt x="21600" y="215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5" name="Line"/>
            <p:cNvSpPr/>
            <p:nvPr/>
          </p:nvSpPr>
          <p:spPr>
            <a:xfrm>
              <a:off x="451876" y="6427254"/>
              <a:ext cx="276320" cy="40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49" fill="norm" stroke="1" extrusionOk="0">
                  <a:moveTo>
                    <a:pt x="16000" y="1695"/>
                  </a:moveTo>
                  <a:cubicBezTo>
                    <a:pt x="13600" y="962"/>
                    <a:pt x="11200" y="230"/>
                    <a:pt x="9333" y="47"/>
                  </a:cubicBezTo>
                  <a:cubicBezTo>
                    <a:pt x="7467" y="-136"/>
                    <a:pt x="6133" y="230"/>
                    <a:pt x="5200" y="871"/>
                  </a:cubicBezTo>
                  <a:cubicBezTo>
                    <a:pt x="4267" y="1511"/>
                    <a:pt x="3733" y="2427"/>
                    <a:pt x="4533" y="3891"/>
                  </a:cubicBezTo>
                  <a:cubicBezTo>
                    <a:pt x="5333" y="5356"/>
                    <a:pt x="7467" y="7369"/>
                    <a:pt x="10533" y="9657"/>
                  </a:cubicBezTo>
                  <a:cubicBezTo>
                    <a:pt x="13600" y="11945"/>
                    <a:pt x="17600" y="14508"/>
                    <a:pt x="19600" y="16247"/>
                  </a:cubicBezTo>
                  <a:cubicBezTo>
                    <a:pt x="21600" y="17986"/>
                    <a:pt x="21600" y="18901"/>
                    <a:pt x="20800" y="19634"/>
                  </a:cubicBezTo>
                  <a:cubicBezTo>
                    <a:pt x="20000" y="20366"/>
                    <a:pt x="18400" y="20915"/>
                    <a:pt x="16000" y="21189"/>
                  </a:cubicBezTo>
                  <a:cubicBezTo>
                    <a:pt x="13600" y="21464"/>
                    <a:pt x="10400" y="21464"/>
                    <a:pt x="7600" y="20549"/>
                  </a:cubicBezTo>
                  <a:cubicBezTo>
                    <a:pt x="4800" y="19633"/>
                    <a:pt x="2400" y="17803"/>
                    <a:pt x="0" y="15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6" name="Line"/>
            <p:cNvSpPr/>
            <p:nvPr/>
          </p:nvSpPr>
          <p:spPr>
            <a:xfrm>
              <a:off x="896541" y="6604575"/>
              <a:ext cx="257199" cy="20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218" fill="norm" stroke="1" extrusionOk="0">
                  <a:moveTo>
                    <a:pt x="6774" y="3240"/>
                  </a:moveTo>
                  <a:cubicBezTo>
                    <a:pt x="5666" y="2160"/>
                    <a:pt x="4559" y="1080"/>
                    <a:pt x="3451" y="1080"/>
                  </a:cubicBezTo>
                  <a:cubicBezTo>
                    <a:pt x="2343" y="1080"/>
                    <a:pt x="1236" y="2160"/>
                    <a:pt x="543" y="4320"/>
                  </a:cubicBezTo>
                  <a:cubicBezTo>
                    <a:pt x="-149" y="6480"/>
                    <a:pt x="-426" y="9720"/>
                    <a:pt x="1236" y="12780"/>
                  </a:cubicBezTo>
                  <a:cubicBezTo>
                    <a:pt x="2897" y="15840"/>
                    <a:pt x="6497" y="18720"/>
                    <a:pt x="9682" y="20160"/>
                  </a:cubicBezTo>
                  <a:cubicBezTo>
                    <a:pt x="12866" y="21600"/>
                    <a:pt x="15636" y="21600"/>
                    <a:pt x="17712" y="19980"/>
                  </a:cubicBezTo>
                  <a:cubicBezTo>
                    <a:pt x="19789" y="18360"/>
                    <a:pt x="21174" y="15120"/>
                    <a:pt x="20343" y="11520"/>
                  </a:cubicBezTo>
                  <a:cubicBezTo>
                    <a:pt x="19512" y="7920"/>
                    <a:pt x="16466" y="3960"/>
                    <a:pt x="13143" y="1980"/>
                  </a:cubicBezTo>
                  <a:cubicBezTo>
                    <a:pt x="9820" y="0"/>
                    <a:pt x="6220" y="0"/>
                    <a:pt x="26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>
              <a:off x="2319968" y="6373163"/>
              <a:ext cx="280242" cy="518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316" fill="norm" stroke="1" extrusionOk="0">
                  <a:moveTo>
                    <a:pt x="1561" y="1406"/>
                  </a:moveTo>
                  <a:cubicBezTo>
                    <a:pt x="1301" y="5954"/>
                    <a:pt x="1041" y="10501"/>
                    <a:pt x="1041" y="13556"/>
                  </a:cubicBezTo>
                  <a:cubicBezTo>
                    <a:pt x="1041" y="16611"/>
                    <a:pt x="1301" y="18175"/>
                    <a:pt x="1561" y="19382"/>
                  </a:cubicBezTo>
                  <a:cubicBezTo>
                    <a:pt x="1822" y="20590"/>
                    <a:pt x="2082" y="21443"/>
                    <a:pt x="2212" y="21301"/>
                  </a:cubicBezTo>
                  <a:cubicBezTo>
                    <a:pt x="2342" y="21159"/>
                    <a:pt x="2342" y="20022"/>
                    <a:pt x="2212" y="18032"/>
                  </a:cubicBezTo>
                  <a:cubicBezTo>
                    <a:pt x="2082" y="16043"/>
                    <a:pt x="1822" y="13201"/>
                    <a:pt x="1431" y="10288"/>
                  </a:cubicBezTo>
                  <a:cubicBezTo>
                    <a:pt x="1041" y="7375"/>
                    <a:pt x="520" y="4390"/>
                    <a:pt x="781" y="2685"/>
                  </a:cubicBezTo>
                  <a:cubicBezTo>
                    <a:pt x="1041" y="980"/>
                    <a:pt x="2082" y="554"/>
                    <a:pt x="4034" y="269"/>
                  </a:cubicBezTo>
                  <a:cubicBezTo>
                    <a:pt x="5986" y="-15"/>
                    <a:pt x="8848" y="-157"/>
                    <a:pt x="11581" y="269"/>
                  </a:cubicBezTo>
                  <a:cubicBezTo>
                    <a:pt x="14313" y="696"/>
                    <a:pt x="16916" y="1690"/>
                    <a:pt x="18737" y="3467"/>
                  </a:cubicBezTo>
                  <a:cubicBezTo>
                    <a:pt x="20559" y="5243"/>
                    <a:pt x="21600" y="7801"/>
                    <a:pt x="20819" y="9506"/>
                  </a:cubicBezTo>
                  <a:cubicBezTo>
                    <a:pt x="20039" y="11211"/>
                    <a:pt x="17436" y="12064"/>
                    <a:pt x="14704" y="12490"/>
                  </a:cubicBezTo>
                  <a:cubicBezTo>
                    <a:pt x="11971" y="12917"/>
                    <a:pt x="9108" y="12917"/>
                    <a:pt x="6636" y="12135"/>
                  </a:cubicBezTo>
                  <a:cubicBezTo>
                    <a:pt x="4164" y="11354"/>
                    <a:pt x="2082" y="9790"/>
                    <a:pt x="0" y="8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>
              <a:off x="2709794" y="6809494"/>
              <a:ext cx="232873" cy="18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124" fill="norm" stroke="1" extrusionOk="0">
                  <a:moveTo>
                    <a:pt x="13560" y="4924"/>
                  </a:moveTo>
                  <a:cubicBezTo>
                    <a:pt x="12621" y="3381"/>
                    <a:pt x="11682" y="1838"/>
                    <a:pt x="10430" y="874"/>
                  </a:cubicBezTo>
                  <a:cubicBezTo>
                    <a:pt x="9177" y="-90"/>
                    <a:pt x="7612" y="-476"/>
                    <a:pt x="5577" y="874"/>
                  </a:cubicBezTo>
                  <a:cubicBezTo>
                    <a:pt x="3543" y="2224"/>
                    <a:pt x="1038" y="5310"/>
                    <a:pt x="256" y="8781"/>
                  </a:cubicBezTo>
                  <a:cubicBezTo>
                    <a:pt x="-527" y="12253"/>
                    <a:pt x="412" y="16110"/>
                    <a:pt x="4169" y="18231"/>
                  </a:cubicBezTo>
                  <a:cubicBezTo>
                    <a:pt x="7925" y="20353"/>
                    <a:pt x="14499" y="20738"/>
                    <a:pt x="21073" y="21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9" name="Line"/>
            <p:cNvSpPr/>
            <p:nvPr/>
          </p:nvSpPr>
          <p:spPr>
            <a:xfrm>
              <a:off x="3139853" y="6891293"/>
              <a:ext cx="353308" cy="14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168" fill="norm" stroke="1" extrusionOk="0">
                  <a:moveTo>
                    <a:pt x="0" y="3495"/>
                  </a:moveTo>
                  <a:cubicBezTo>
                    <a:pt x="3355" y="3495"/>
                    <a:pt x="6711" y="3495"/>
                    <a:pt x="9751" y="3986"/>
                  </a:cubicBezTo>
                  <a:cubicBezTo>
                    <a:pt x="12792" y="4477"/>
                    <a:pt x="15518" y="5459"/>
                    <a:pt x="17616" y="5950"/>
                  </a:cubicBezTo>
                  <a:cubicBezTo>
                    <a:pt x="19713" y="6441"/>
                    <a:pt x="21181" y="6441"/>
                    <a:pt x="21390" y="5950"/>
                  </a:cubicBezTo>
                  <a:cubicBezTo>
                    <a:pt x="21600" y="5459"/>
                    <a:pt x="20551" y="4477"/>
                    <a:pt x="19503" y="3495"/>
                  </a:cubicBezTo>
                  <a:cubicBezTo>
                    <a:pt x="18454" y="2513"/>
                    <a:pt x="17406" y="1532"/>
                    <a:pt x="17406" y="795"/>
                  </a:cubicBezTo>
                  <a:cubicBezTo>
                    <a:pt x="17406" y="59"/>
                    <a:pt x="18454" y="-432"/>
                    <a:pt x="19188" y="550"/>
                  </a:cubicBezTo>
                  <a:cubicBezTo>
                    <a:pt x="19922" y="1532"/>
                    <a:pt x="20342" y="3986"/>
                    <a:pt x="19922" y="7177"/>
                  </a:cubicBezTo>
                  <a:cubicBezTo>
                    <a:pt x="19503" y="10368"/>
                    <a:pt x="18245" y="14295"/>
                    <a:pt x="17091" y="16750"/>
                  </a:cubicBezTo>
                  <a:cubicBezTo>
                    <a:pt x="15938" y="19204"/>
                    <a:pt x="14889" y="20186"/>
                    <a:pt x="13841" y="211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0" name="Line"/>
            <p:cNvSpPr/>
            <p:nvPr/>
          </p:nvSpPr>
          <p:spPr>
            <a:xfrm>
              <a:off x="3772929" y="6790485"/>
              <a:ext cx="232081" cy="358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319" fill="norm" stroke="1" extrusionOk="0">
                  <a:moveTo>
                    <a:pt x="1906" y="3139"/>
                  </a:moveTo>
                  <a:cubicBezTo>
                    <a:pt x="2859" y="6842"/>
                    <a:pt x="3812" y="10545"/>
                    <a:pt x="4447" y="13425"/>
                  </a:cubicBezTo>
                  <a:cubicBezTo>
                    <a:pt x="5082" y="16305"/>
                    <a:pt x="5400" y="18362"/>
                    <a:pt x="5559" y="18877"/>
                  </a:cubicBezTo>
                  <a:cubicBezTo>
                    <a:pt x="5718" y="19391"/>
                    <a:pt x="5718" y="18362"/>
                    <a:pt x="5082" y="15791"/>
                  </a:cubicBezTo>
                  <a:cubicBezTo>
                    <a:pt x="4447" y="13219"/>
                    <a:pt x="3176" y="9105"/>
                    <a:pt x="2224" y="6534"/>
                  </a:cubicBezTo>
                  <a:cubicBezTo>
                    <a:pt x="1271" y="3962"/>
                    <a:pt x="635" y="2934"/>
                    <a:pt x="794" y="2008"/>
                  </a:cubicBezTo>
                  <a:cubicBezTo>
                    <a:pt x="953" y="1082"/>
                    <a:pt x="1906" y="259"/>
                    <a:pt x="4129" y="54"/>
                  </a:cubicBezTo>
                  <a:cubicBezTo>
                    <a:pt x="6353" y="-152"/>
                    <a:pt x="9847" y="259"/>
                    <a:pt x="12229" y="877"/>
                  </a:cubicBezTo>
                  <a:cubicBezTo>
                    <a:pt x="14612" y="1494"/>
                    <a:pt x="15882" y="2317"/>
                    <a:pt x="16518" y="3242"/>
                  </a:cubicBezTo>
                  <a:cubicBezTo>
                    <a:pt x="17153" y="4168"/>
                    <a:pt x="17153" y="5197"/>
                    <a:pt x="15406" y="6225"/>
                  </a:cubicBezTo>
                  <a:cubicBezTo>
                    <a:pt x="13659" y="7254"/>
                    <a:pt x="10165" y="8282"/>
                    <a:pt x="7624" y="8899"/>
                  </a:cubicBezTo>
                  <a:cubicBezTo>
                    <a:pt x="5082" y="9517"/>
                    <a:pt x="3494" y="9722"/>
                    <a:pt x="3494" y="9825"/>
                  </a:cubicBezTo>
                  <a:cubicBezTo>
                    <a:pt x="3494" y="9928"/>
                    <a:pt x="5082" y="9928"/>
                    <a:pt x="8259" y="10957"/>
                  </a:cubicBezTo>
                  <a:cubicBezTo>
                    <a:pt x="11435" y="11985"/>
                    <a:pt x="16200" y="14042"/>
                    <a:pt x="18741" y="15688"/>
                  </a:cubicBezTo>
                  <a:cubicBezTo>
                    <a:pt x="21282" y="17334"/>
                    <a:pt x="21600" y="18568"/>
                    <a:pt x="21124" y="19494"/>
                  </a:cubicBezTo>
                  <a:cubicBezTo>
                    <a:pt x="20647" y="20419"/>
                    <a:pt x="19376" y="21037"/>
                    <a:pt x="16359" y="21242"/>
                  </a:cubicBezTo>
                  <a:cubicBezTo>
                    <a:pt x="13341" y="21448"/>
                    <a:pt x="8576" y="21242"/>
                    <a:pt x="5559" y="20625"/>
                  </a:cubicBezTo>
                  <a:cubicBezTo>
                    <a:pt x="2541" y="20008"/>
                    <a:pt x="1271" y="18979"/>
                    <a:pt x="0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1" name="Line"/>
            <p:cNvSpPr/>
            <p:nvPr/>
          </p:nvSpPr>
          <p:spPr>
            <a:xfrm>
              <a:off x="4509788" y="6469658"/>
              <a:ext cx="32518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906" y="0"/>
                    <a:pt x="7813" y="0"/>
                    <a:pt x="11030" y="1200"/>
                  </a:cubicBezTo>
                  <a:cubicBezTo>
                    <a:pt x="14247" y="2400"/>
                    <a:pt x="16774" y="4800"/>
                    <a:pt x="18613" y="6000"/>
                  </a:cubicBezTo>
                  <a:cubicBezTo>
                    <a:pt x="20451" y="7200"/>
                    <a:pt x="21600" y="7200"/>
                    <a:pt x="21600" y="8400"/>
                  </a:cubicBezTo>
                  <a:cubicBezTo>
                    <a:pt x="21600" y="9600"/>
                    <a:pt x="20451" y="12000"/>
                    <a:pt x="19647" y="14400"/>
                  </a:cubicBezTo>
                  <a:cubicBezTo>
                    <a:pt x="18843" y="16800"/>
                    <a:pt x="18383" y="19200"/>
                    <a:pt x="179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>
              <a:off x="4530544" y="6614954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109" y="4800"/>
                    <a:pt x="12218" y="9600"/>
                    <a:pt x="15818" y="13200"/>
                  </a:cubicBezTo>
                  <a:cubicBezTo>
                    <a:pt x="19418" y="16800"/>
                    <a:pt x="20509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>
              <a:off x="5577809" y="6033770"/>
              <a:ext cx="125483" cy="112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fill="norm" stroke="1" extrusionOk="0">
                  <a:moveTo>
                    <a:pt x="21175" y="0"/>
                  </a:moveTo>
                  <a:cubicBezTo>
                    <a:pt x="18256" y="0"/>
                    <a:pt x="15337" y="0"/>
                    <a:pt x="12710" y="100"/>
                  </a:cubicBezTo>
                  <a:cubicBezTo>
                    <a:pt x="10083" y="200"/>
                    <a:pt x="7748" y="400"/>
                    <a:pt x="5413" y="1000"/>
                  </a:cubicBezTo>
                  <a:cubicBezTo>
                    <a:pt x="3078" y="1600"/>
                    <a:pt x="743" y="2600"/>
                    <a:pt x="159" y="4133"/>
                  </a:cubicBezTo>
                  <a:cubicBezTo>
                    <a:pt x="-425" y="5667"/>
                    <a:pt x="743" y="7733"/>
                    <a:pt x="1326" y="10067"/>
                  </a:cubicBezTo>
                  <a:cubicBezTo>
                    <a:pt x="1910" y="12400"/>
                    <a:pt x="1910" y="15000"/>
                    <a:pt x="1910" y="16767"/>
                  </a:cubicBezTo>
                  <a:cubicBezTo>
                    <a:pt x="1910" y="18533"/>
                    <a:pt x="1910" y="19467"/>
                    <a:pt x="3370" y="20000"/>
                  </a:cubicBezTo>
                  <a:cubicBezTo>
                    <a:pt x="4829" y="20533"/>
                    <a:pt x="7748" y="20667"/>
                    <a:pt x="10667" y="20800"/>
                  </a:cubicBezTo>
                  <a:cubicBezTo>
                    <a:pt x="13586" y="20933"/>
                    <a:pt x="16505" y="21067"/>
                    <a:pt x="17672" y="21200"/>
                  </a:cubicBezTo>
                  <a:cubicBezTo>
                    <a:pt x="18840" y="21333"/>
                    <a:pt x="18256" y="21467"/>
                    <a:pt x="176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>
              <a:off x="6087287" y="6013013"/>
              <a:ext cx="231939" cy="38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205" fill="norm" stroke="1" extrusionOk="0">
                  <a:moveTo>
                    <a:pt x="11270" y="0"/>
                  </a:moveTo>
                  <a:cubicBezTo>
                    <a:pt x="10957" y="964"/>
                    <a:pt x="10643" y="1929"/>
                    <a:pt x="10017" y="3086"/>
                  </a:cubicBezTo>
                  <a:cubicBezTo>
                    <a:pt x="9391" y="4243"/>
                    <a:pt x="8452" y="5593"/>
                    <a:pt x="8922" y="6461"/>
                  </a:cubicBezTo>
                  <a:cubicBezTo>
                    <a:pt x="9391" y="7329"/>
                    <a:pt x="11270" y="7714"/>
                    <a:pt x="13774" y="9064"/>
                  </a:cubicBezTo>
                  <a:cubicBezTo>
                    <a:pt x="16278" y="10414"/>
                    <a:pt x="19409" y="12729"/>
                    <a:pt x="20504" y="14850"/>
                  </a:cubicBezTo>
                  <a:cubicBezTo>
                    <a:pt x="21600" y="16971"/>
                    <a:pt x="20661" y="18900"/>
                    <a:pt x="19409" y="20057"/>
                  </a:cubicBezTo>
                  <a:cubicBezTo>
                    <a:pt x="18156" y="21214"/>
                    <a:pt x="16591" y="21600"/>
                    <a:pt x="13461" y="20732"/>
                  </a:cubicBezTo>
                  <a:cubicBezTo>
                    <a:pt x="10330" y="19864"/>
                    <a:pt x="5635" y="17743"/>
                    <a:pt x="3287" y="16200"/>
                  </a:cubicBezTo>
                  <a:cubicBezTo>
                    <a:pt x="939" y="14657"/>
                    <a:pt x="939" y="13693"/>
                    <a:pt x="783" y="13114"/>
                  </a:cubicBezTo>
                  <a:cubicBezTo>
                    <a:pt x="626" y="12536"/>
                    <a:pt x="313" y="12343"/>
                    <a:pt x="0" y="12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5" name="Line"/>
            <p:cNvSpPr/>
            <p:nvPr/>
          </p:nvSpPr>
          <p:spPr>
            <a:xfrm>
              <a:off x="6139179" y="5993026"/>
              <a:ext cx="321810" cy="4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200" fill="norm" stroke="1" extrusionOk="0">
                  <a:moveTo>
                    <a:pt x="0" y="21200"/>
                  </a:moveTo>
                  <a:cubicBezTo>
                    <a:pt x="689" y="14000"/>
                    <a:pt x="1379" y="6800"/>
                    <a:pt x="3792" y="3200"/>
                  </a:cubicBezTo>
                  <a:cubicBezTo>
                    <a:pt x="6204" y="-400"/>
                    <a:pt x="10340" y="-400"/>
                    <a:pt x="13098" y="500"/>
                  </a:cubicBezTo>
                  <a:cubicBezTo>
                    <a:pt x="15855" y="1400"/>
                    <a:pt x="17234" y="3200"/>
                    <a:pt x="18498" y="5000"/>
                  </a:cubicBezTo>
                  <a:cubicBezTo>
                    <a:pt x="19762" y="6800"/>
                    <a:pt x="20911" y="8600"/>
                    <a:pt x="21255" y="10400"/>
                  </a:cubicBezTo>
                  <a:cubicBezTo>
                    <a:pt x="21600" y="12200"/>
                    <a:pt x="21140" y="14000"/>
                    <a:pt x="20681" y="15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6" name="Line"/>
            <p:cNvSpPr/>
            <p:nvPr/>
          </p:nvSpPr>
          <p:spPr>
            <a:xfrm>
              <a:off x="6097666" y="6913551"/>
              <a:ext cx="207567" cy="34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165" fill="norm" stroke="1" extrusionOk="0">
                  <a:moveTo>
                    <a:pt x="21246" y="147"/>
                  </a:moveTo>
                  <a:cubicBezTo>
                    <a:pt x="18413" y="-67"/>
                    <a:pt x="15580" y="-281"/>
                    <a:pt x="12039" y="1323"/>
                  </a:cubicBezTo>
                  <a:cubicBezTo>
                    <a:pt x="8498" y="2927"/>
                    <a:pt x="4249" y="6349"/>
                    <a:pt x="2833" y="9557"/>
                  </a:cubicBezTo>
                  <a:cubicBezTo>
                    <a:pt x="1416" y="12765"/>
                    <a:pt x="2833" y="15759"/>
                    <a:pt x="5311" y="17683"/>
                  </a:cubicBezTo>
                  <a:cubicBezTo>
                    <a:pt x="7790" y="19608"/>
                    <a:pt x="11331" y="20464"/>
                    <a:pt x="13987" y="20891"/>
                  </a:cubicBezTo>
                  <a:cubicBezTo>
                    <a:pt x="16643" y="21319"/>
                    <a:pt x="18413" y="21319"/>
                    <a:pt x="19652" y="20357"/>
                  </a:cubicBezTo>
                  <a:cubicBezTo>
                    <a:pt x="20892" y="19394"/>
                    <a:pt x="21600" y="17469"/>
                    <a:pt x="18236" y="15866"/>
                  </a:cubicBezTo>
                  <a:cubicBezTo>
                    <a:pt x="14872" y="14262"/>
                    <a:pt x="7436" y="12978"/>
                    <a:pt x="0" y="116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7" name="Line"/>
            <p:cNvSpPr/>
            <p:nvPr/>
          </p:nvSpPr>
          <p:spPr>
            <a:xfrm>
              <a:off x="7218521" y="5932478"/>
              <a:ext cx="205782" cy="42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85" fill="norm" stroke="1" extrusionOk="0">
                  <a:moveTo>
                    <a:pt x="0" y="1934"/>
                  </a:moveTo>
                  <a:cubicBezTo>
                    <a:pt x="3960" y="1248"/>
                    <a:pt x="7920" y="563"/>
                    <a:pt x="10800" y="220"/>
                  </a:cubicBezTo>
                  <a:cubicBezTo>
                    <a:pt x="13680" y="-123"/>
                    <a:pt x="15480" y="-123"/>
                    <a:pt x="17280" y="648"/>
                  </a:cubicBezTo>
                  <a:cubicBezTo>
                    <a:pt x="19080" y="1420"/>
                    <a:pt x="20880" y="2963"/>
                    <a:pt x="19800" y="4591"/>
                  </a:cubicBezTo>
                  <a:cubicBezTo>
                    <a:pt x="18720" y="6220"/>
                    <a:pt x="14760" y="7934"/>
                    <a:pt x="11520" y="8877"/>
                  </a:cubicBezTo>
                  <a:cubicBezTo>
                    <a:pt x="8280" y="9820"/>
                    <a:pt x="5760" y="9991"/>
                    <a:pt x="5400" y="9991"/>
                  </a:cubicBezTo>
                  <a:cubicBezTo>
                    <a:pt x="5040" y="9991"/>
                    <a:pt x="6840" y="9820"/>
                    <a:pt x="9540" y="10334"/>
                  </a:cubicBezTo>
                  <a:cubicBezTo>
                    <a:pt x="12240" y="10848"/>
                    <a:pt x="15840" y="12048"/>
                    <a:pt x="18000" y="13163"/>
                  </a:cubicBezTo>
                  <a:cubicBezTo>
                    <a:pt x="20160" y="14277"/>
                    <a:pt x="20880" y="15306"/>
                    <a:pt x="21240" y="16506"/>
                  </a:cubicBezTo>
                  <a:cubicBezTo>
                    <a:pt x="21600" y="17706"/>
                    <a:pt x="21600" y="19077"/>
                    <a:pt x="19260" y="20020"/>
                  </a:cubicBezTo>
                  <a:cubicBezTo>
                    <a:pt x="16920" y="20963"/>
                    <a:pt x="12240" y="21477"/>
                    <a:pt x="9000" y="21220"/>
                  </a:cubicBezTo>
                  <a:cubicBezTo>
                    <a:pt x="5760" y="20963"/>
                    <a:pt x="3960" y="19934"/>
                    <a:pt x="2160" y="18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8" name="Line"/>
            <p:cNvSpPr/>
            <p:nvPr/>
          </p:nvSpPr>
          <p:spPr>
            <a:xfrm>
              <a:off x="7161295" y="6915925"/>
              <a:ext cx="289009" cy="2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fill="norm" stroke="1" extrusionOk="0">
                  <a:moveTo>
                    <a:pt x="16596" y="0"/>
                  </a:moveTo>
                  <a:cubicBezTo>
                    <a:pt x="13511" y="2863"/>
                    <a:pt x="10425" y="5725"/>
                    <a:pt x="7982" y="8328"/>
                  </a:cubicBezTo>
                  <a:cubicBezTo>
                    <a:pt x="5539" y="10930"/>
                    <a:pt x="3739" y="13272"/>
                    <a:pt x="2325" y="14834"/>
                  </a:cubicBezTo>
                  <a:cubicBezTo>
                    <a:pt x="911" y="16395"/>
                    <a:pt x="-118" y="17176"/>
                    <a:pt x="11" y="17566"/>
                  </a:cubicBezTo>
                  <a:cubicBezTo>
                    <a:pt x="139" y="17957"/>
                    <a:pt x="1425" y="17957"/>
                    <a:pt x="4768" y="18477"/>
                  </a:cubicBezTo>
                  <a:cubicBezTo>
                    <a:pt x="8111" y="18998"/>
                    <a:pt x="13511" y="20039"/>
                    <a:pt x="16853" y="20689"/>
                  </a:cubicBezTo>
                  <a:cubicBezTo>
                    <a:pt x="20196" y="21340"/>
                    <a:pt x="21482" y="21600"/>
                    <a:pt x="21482" y="21600"/>
                  </a:cubicBezTo>
                  <a:cubicBezTo>
                    <a:pt x="21482" y="21600"/>
                    <a:pt x="20196" y="21340"/>
                    <a:pt x="19296" y="21080"/>
                  </a:cubicBezTo>
                  <a:cubicBezTo>
                    <a:pt x="18396" y="20819"/>
                    <a:pt x="17882" y="20559"/>
                    <a:pt x="17368" y="20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9" name="Line"/>
            <p:cNvSpPr/>
            <p:nvPr/>
          </p:nvSpPr>
          <p:spPr>
            <a:xfrm>
              <a:off x="7270413" y="7071599"/>
              <a:ext cx="4151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0" name="Line"/>
            <p:cNvSpPr/>
            <p:nvPr/>
          </p:nvSpPr>
          <p:spPr>
            <a:xfrm>
              <a:off x="7799705" y="5857339"/>
              <a:ext cx="150190" cy="1452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fill="norm" stroke="1" extrusionOk="0">
                  <a:moveTo>
                    <a:pt x="1473" y="0"/>
                  </a:moveTo>
                  <a:cubicBezTo>
                    <a:pt x="6382" y="566"/>
                    <a:pt x="11291" y="1131"/>
                    <a:pt x="14727" y="1697"/>
                  </a:cubicBezTo>
                  <a:cubicBezTo>
                    <a:pt x="18164" y="2263"/>
                    <a:pt x="20127" y="2829"/>
                    <a:pt x="20618" y="3651"/>
                  </a:cubicBezTo>
                  <a:cubicBezTo>
                    <a:pt x="21109" y="4474"/>
                    <a:pt x="20127" y="5554"/>
                    <a:pt x="19882" y="7071"/>
                  </a:cubicBezTo>
                  <a:cubicBezTo>
                    <a:pt x="19636" y="8589"/>
                    <a:pt x="20127" y="10543"/>
                    <a:pt x="20618" y="12369"/>
                  </a:cubicBezTo>
                  <a:cubicBezTo>
                    <a:pt x="21109" y="14194"/>
                    <a:pt x="21600" y="15891"/>
                    <a:pt x="21109" y="17306"/>
                  </a:cubicBezTo>
                  <a:cubicBezTo>
                    <a:pt x="20618" y="18720"/>
                    <a:pt x="19145" y="19851"/>
                    <a:pt x="15464" y="20520"/>
                  </a:cubicBezTo>
                  <a:cubicBezTo>
                    <a:pt x="11782" y="21189"/>
                    <a:pt x="5891" y="2139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>
              <a:off x="8287485" y="7175382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>
              <a:off x="-1" y="8209096"/>
              <a:ext cx="161286" cy="24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353" fill="norm" stroke="1" extrusionOk="0">
                  <a:moveTo>
                    <a:pt x="730" y="4925"/>
                  </a:moveTo>
                  <a:cubicBezTo>
                    <a:pt x="1180" y="3404"/>
                    <a:pt x="1630" y="1883"/>
                    <a:pt x="2980" y="970"/>
                  </a:cubicBezTo>
                  <a:cubicBezTo>
                    <a:pt x="4330" y="57"/>
                    <a:pt x="6580" y="-247"/>
                    <a:pt x="8380" y="209"/>
                  </a:cubicBezTo>
                  <a:cubicBezTo>
                    <a:pt x="10180" y="666"/>
                    <a:pt x="11530" y="1883"/>
                    <a:pt x="12205" y="3252"/>
                  </a:cubicBezTo>
                  <a:cubicBezTo>
                    <a:pt x="12880" y="4621"/>
                    <a:pt x="12880" y="6142"/>
                    <a:pt x="11080" y="8119"/>
                  </a:cubicBezTo>
                  <a:cubicBezTo>
                    <a:pt x="9280" y="10097"/>
                    <a:pt x="5680" y="12530"/>
                    <a:pt x="3205" y="14508"/>
                  </a:cubicBezTo>
                  <a:cubicBezTo>
                    <a:pt x="730" y="16485"/>
                    <a:pt x="-620" y="18007"/>
                    <a:pt x="280" y="18767"/>
                  </a:cubicBezTo>
                  <a:cubicBezTo>
                    <a:pt x="1180" y="19528"/>
                    <a:pt x="4330" y="19528"/>
                    <a:pt x="8155" y="19832"/>
                  </a:cubicBezTo>
                  <a:cubicBezTo>
                    <a:pt x="11980" y="20136"/>
                    <a:pt x="16480" y="20745"/>
                    <a:pt x="2098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3" name="Line"/>
            <p:cNvSpPr/>
            <p:nvPr/>
          </p:nvSpPr>
          <p:spPr>
            <a:xfrm>
              <a:off x="182041" y="8107121"/>
              <a:ext cx="200114" cy="635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3" h="21444" fill="norm" stroke="1" extrusionOk="0">
                  <a:moveTo>
                    <a:pt x="0" y="78"/>
                  </a:moveTo>
                  <a:cubicBezTo>
                    <a:pt x="1770" y="-39"/>
                    <a:pt x="3541" y="-156"/>
                    <a:pt x="6905" y="778"/>
                  </a:cubicBezTo>
                  <a:cubicBezTo>
                    <a:pt x="10269" y="1712"/>
                    <a:pt x="15226" y="3697"/>
                    <a:pt x="18059" y="5974"/>
                  </a:cubicBezTo>
                  <a:cubicBezTo>
                    <a:pt x="20892" y="8250"/>
                    <a:pt x="21600" y="10819"/>
                    <a:pt x="18236" y="13446"/>
                  </a:cubicBezTo>
                  <a:cubicBezTo>
                    <a:pt x="14872" y="16073"/>
                    <a:pt x="7436" y="18759"/>
                    <a:pt x="0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4" name="Line"/>
            <p:cNvSpPr/>
            <p:nvPr/>
          </p:nvSpPr>
          <p:spPr>
            <a:xfrm>
              <a:off x="1088761" y="8094985"/>
              <a:ext cx="352028" cy="47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6" h="21401" fill="norm" stroke="1" extrusionOk="0">
                  <a:moveTo>
                    <a:pt x="999" y="1581"/>
                  </a:moveTo>
                  <a:cubicBezTo>
                    <a:pt x="387" y="960"/>
                    <a:pt x="-224" y="338"/>
                    <a:pt x="82" y="105"/>
                  </a:cubicBezTo>
                  <a:cubicBezTo>
                    <a:pt x="387" y="-128"/>
                    <a:pt x="1610" y="27"/>
                    <a:pt x="4972" y="571"/>
                  </a:cubicBezTo>
                  <a:cubicBezTo>
                    <a:pt x="8334" y="1115"/>
                    <a:pt x="13836" y="2048"/>
                    <a:pt x="17097" y="2591"/>
                  </a:cubicBezTo>
                  <a:cubicBezTo>
                    <a:pt x="20357" y="3135"/>
                    <a:pt x="21376" y="3291"/>
                    <a:pt x="20357" y="3368"/>
                  </a:cubicBezTo>
                  <a:cubicBezTo>
                    <a:pt x="19338" y="3446"/>
                    <a:pt x="16282" y="3446"/>
                    <a:pt x="14753" y="3912"/>
                  </a:cubicBezTo>
                  <a:cubicBezTo>
                    <a:pt x="13225" y="4378"/>
                    <a:pt x="13225" y="5311"/>
                    <a:pt x="13633" y="7564"/>
                  </a:cubicBezTo>
                  <a:cubicBezTo>
                    <a:pt x="14040" y="9817"/>
                    <a:pt x="14855" y="13391"/>
                    <a:pt x="15263" y="15645"/>
                  </a:cubicBezTo>
                  <a:cubicBezTo>
                    <a:pt x="15670" y="17898"/>
                    <a:pt x="15670" y="18830"/>
                    <a:pt x="15568" y="19685"/>
                  </a:cubicBezTo>
                  <a:cubicBezTo>
                    <a:pt x="15467" y="20540"/>
                    <a:pt x="15263" y="21317"/>
                    <a:pt x="13734" y="21394"/>
                  </a:cubicBezTo>
                  <a:cubicBezTo>
                    <a:pt x="12206" y="21472"/>
                    <a:pt x="9353" y="20850"/>
                    <a:pt x="7621" y="20229"/>
                  </a:cubicBezTo>
                  <a:cubicBezTo>
                    <a:pt x="5889" y="19607"/>
                    <a:pt x="5278" y="18986"/>
                    <a:pt x="4667" y="18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5" name="Line"/>
            <p:cNvSpPr/>
            <p:nvPr/>
          </p:nvSpPr>
          <p:spPr>
            <a:xfrm>
              <a:off x="1489705" y="8400452"/>
              <a:ext cx="197182" cy="87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010" fill="norm" stroke="1" extrusionOk="0">
                  <a:moveTo>
                    <a:pt x="0" y="19834"/>
                  </a:moveTo>
                  <a:cubicBezTo>
                    <a:pt x="4469" y="20665"/>
                    <a:pt x="8938" y="21496"/>
                    <a:pt x="12290" y="20665"/>
                  </a:cubicBezTo>
                  <a:cubicBezTo>
                    <a:pt x="15641" y="19834"/>
                    <a:pt x="17876" y="17342"/>
                    <a:pt x="19366" y="14019"/>
                  </a:cubicBezTo>
                  <a:cubicBezTo>
                    <a:pt x="20855" y="10696"/>
                    <a:pt x="21600" y="6542"/>
                    <a:pt x="21041" y="4050"/>
                  </a:cubicBezTo>
                  <a:cubicBezTo>
                    <a:pt x="20483" y="1558"/>
                    <a:pt x="18621" y="727"/>
                    <a:pt x="16759" y="311"/>
                  </a:cubicBezTo>
                  <a:cubicBezTo>
                    <a:pt x="14897" y="-104"/>
                    <a:pt x="13034" y="-104"/>
                    <a:pt x="10428" y="311"/>
                  </a:cubicBezTo>
                  <a:cubicBezTo>
                    <a:pt x="7821" y="727"/>
                    <a:pt x="4469" y="1558"/>
                    <a:pt x="2979" y="4050"/>
                  </a:cubicBezTo>
                  <a:cubicBezTo>
                    <a:pt x="1490" y="6542"/>
                    <a:pt x="1862" y="10696"/>
                    <a:pt x="2235" y="14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6" name="Line"/>
            <p:cNvSpPr/>
            <p:nvPr/>
          </p:nvSpPr>
          <p:spPr>
            <a:xfrm>
              <a:off x="2286049" y="8337750"/>
              <a:ext cx="251864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fill="norm" stroke="1" extrusionOk="0">
                  <a:moveTo>
                    <a:pt x="16873" y="0"/>
                  </a:moveTo>
                  <a:cubicBezTo>
                    <a:pt x="12494" y="327"/>
                    <a:pt x="8116" y="655"/>
                    <a:pt x="5197" y="1473"/>
                  </a:cubicBezTo>
                  <a:cubicBezTo>
                    <a:pt x="2278" y="2291"/>
                    <a:pt x="819" y="3600"/>
                    <a:pt x="235" y="5891"/>
                  </a:cubicBezTo>
                  <a:cubicBezTo>
                    <a:pt x="-349" y="8182"/>
                    <a:pt x="-57" y="11455"/>
                    <a:pt x="3592" y="14236"/>
                  </a:cubicBezTo>
                  <a:cubicBezTo>
                    <a:pt x="7240" y="17018"/>
                    <a:pt x="14246" y="19309"/>
                    <a:pt x="212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7" name="Line"/>
            <p:cNvSpPr/>
            <p:nvPr/>
          </p:nvSpPr>
          <p:spPr>
            <a:xfrm>
              <a:off x="2650303" y="7836486"/>
              <a:ext cx="562199" cy="744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25" fill="norm" stroke="1" extrusionOk="0">
                  <a:moveTo>
                    <a:pt x="6389" y="17110"/>
                  </a:moveTo>
                  <a:cubicBezTo>
                    <a:pt x="5072" y="16911"/>
                    <a:pt x="3755" y="16712"/>
                    <a:pt x="2702" y="16712"/>
                  </a:cubicBezTo>
                  <a:cubicBezTo>
                    <a:pt x="1648" y="16712"/>
                    <a:pt x="858" y="16911"/>
                    <a:pt x="397" y="17409"/>
                  </a:cubicBezTo>
                  <a:cubicBezTo>
                    <a:pt x="-64" y="17907"/>
                    <a:pt x="-196" y="18703"/>
                    <a:pt x="397" y="19300"/>
                  </a:cubicBezTo>
                  <a:cubicBezTo>
                    <a:pt x="989" y="19897"/>
                    <a:pt x="2306" y="20296"/>
                    <a:pt x="3294" y="20445"/>
                  </a:cubicBezTo>
                  <a:cubicBezTo>
                    <a:pt x="4282" y="20594"/>
                    <a:pt x="4941" y="20495"/>
                    <a:pt x="5533" y="20296"/>
                  </a:cubicBezTo>
                  <a:cubicBezTo>
                    <a:pt x="6126" y="20096"/>
                    <a:pt x="6653" y="19798"/>
                    <a:pt x="6850" y="19201"/>
                  </a:cubicBezTo>
                  <a:cubicBezTo>
                    <a:pt x="7048" y="18603"/>
                    <a:pt x="6916" y="17708"/>
                    <a:pt x="6916" y="17558"/>
                  </a:cubicBezTo>
                  <a:cubicBezTo>
                    <a:pt x="6916" y="17409"/>
                    <a:pt x="7048" y="18006"/>
                    <a:pt x="7509" y="18753"/>
                  </a:cubicBezTo>
                  <a:cubicBezTo>
                    <a:pt x="7970" y="19499"/>
                    <a:pt x="8760" y="20395"/>
                    <a:pt x="9550" y="20893"/>
                  </a:cubicBezTo>
                  <a:cubicBezTo>
                    <a:pt x="10341" y="21390"/>
                    <a:pt x="11131" y="21490"/>
                    <a:pt x="12184" y="21390"/>
                  </a:cubicBezTo>
                  <a:cubicBezTo>
                    <a:pt x="13238" y="21291"/>
                    <a:pt x="14555" y="20992"/>
                    <a:pt x="15872" y="20146"/>
                  </a:cubicBezTo>
                  <a:cubicBezTo>
                    <a:pt x="17189" y="19300"/>
                    <a:pt x="18506" y="17907"/>
                    <a:pt x="19494" y="15916"/>
                  </a:cubicBezTo>
                  <a:cubicBezTo>
                    <a:pt x="20482" y="13925"/>
                    <a:pt x="21141" y="11337"/>
                    <a:pt x="21141" y="8998"/>
                  </a:cubicBezTo>
                  <a:cubicBezTo>
                    <a:pt x="21141" y="6659"/>
                    <a:pt x="20482" y="4568"/>
                    <a:pt x="19955" y="3324"/>
                  </a:cubicBezTo>
                  <a:cubicBezTo>
                    <a:pt x="19428" y="2080"/>
                    <a:pt x="19033" y="1682"/>
                    <a:pt x="18572" y="1234"/>
                  </a:cubicBezTo>
                  <a:cubicBezTo>
                    <a:pt x="18111" y="786"/>
                    <a:pt x="17584" y="288"/>
                    <a:pt x="16992" y="89"/>
                  </a:cubicBezTo>
                  <a:cubicBezTo>
                    <a:pt x="16399" y="-110"/>
                    <a:pt x="15741" y="-10"/>
                    <a:pt x="15214" y="736"/>
                  </a:cubicBezTo>
                  <a:cubicBezTo>
                    <a:pt x="14687" y="1483"/>
                    <a:pt x="14292" y="2876"/>
                    <a:pt x="14028" y="5166"/>
                  </a:cubicBezTo>
                  <a:cubicBezTo>
                    <a:pt x="13765" y="7455"/>
                    <a:pt x="13633" y="10640"/>
                    <a:pt x="13765" y="13029"/>
                  </a:cubicBezTo>
                  <a:cubicBezTo>
                    <a:pt x="13897" y="15418"/>
                    <a:pt x="14292" y="17011"/>
                    <a:pt x="15609" y="18056"/>
                  </a:cubicBezTo>
                  <a:cubicBezTo>
                    <a:pt x="16926" y="19101"/>
                    <a:pt x="19165" y="19599"/>
                    <a:pt x="21404" y="20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>
              <a:off x="3431310" y="7951087"/>
              <a:ext cx="808643" cy="672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02" fill="norm" stroke="1" extrusionOk="0">
                  <a:moveTo>
                    <a:pt x="4096" y="14484"/>
                  </a:moveTo>
                  <a:cubicBezTo>
                    <a:pt x="3730" y="14157"/>
                    <a:pt x="3363" y="13830"/>
                    <a:pt x="2677" y="13830"/>
                  </a:cubicBezTo>
                  <a:cubicBezTo>
                    <a:pt x="1991" y="13830"/>
                    <a:pt x="984" y="14157"/>
                    <a:pt x="435" y="14757"/>
                  </a:cubicBezTo>
                  <a:cubicBezTo>
                    <a:pt x="-114" y="15357"/>
                    <a:pt x="-206" y="16230"/>
                    <a:pt x="526" y="17266"/>
                  </a:cubicBezTo>
                  <a:cubicBezTo>
                    <a:pt x="1258" y="18302"/>
                    <a:pt x="2814" y="19502"/>
                    <a:pt x="4096" y="20048"/>
                  </a:cubicBezTo>
                  <a:cubicBezTo>
                    <a:pt x="5377" y="20593"/>
                    <a:pt x="6384" y="20484"/>
                    <a:pt x="7162" y="20157"/>
                  </a:cubicBezTo>
                  <a:cubicBezTo>
                    <a:pt x="7940" y="19830"/>
                    <a:pt x="8489" y="19284"/>
                    <a:pt x="8809" y="18684"/>
                  </a:cubicBezTo>
                  <a:cubicBezTo>
                    <a:pt x="9130" y="18084"/>
                    <a:pt x="9221" y="17430"/>
                    <a:pt x="9084" y="16939"/>
                  </a:cubicBezTo>
                  <a:cubicBezTo>
                    <a:pt x="8947" y="16448"/>
                    <a:pt x="8580" y="16121"/>
                    <a:pt x="8306" y="16230"/>
                  </a:cubicBezTo>
                  <a:cubicBezTo>
                    <a:pt x="8031" y="16339"/>
                    <a:pt x="7848" y="16884"/>
                    <a:pt x="7802" y="17430"/>
                  </a:cubicBezTo>
                  <a:cubicBezTo>
                    <a:pt x="7757" y="17975"/>
                    <a:pt x="7848" y="18521"/>
                    <a:pt x="8031" y="19012"/>
                  </a:cubicBezTo>
                  <a:cubicBezTo>
                    <a:pt x="8214" y="19502"/>
                    <a:pt x="8489" y="19939"/>
                    <a:pt x="8855" y="20157"/>
                  </a:cubicBezTo>
                  <a:cubicBezTo>
                    <a:pt x="9221" y="20375"/>
                    <a:pt x="9679" y="20375"/>
                    <a:pt x="10045" y="19993"/>
                  </a:cubicBezTo>
                  <a:cubicBezTo>
                    <a:pt x="10411" y="19612"/>
                    <a:pt x="10686" y="18848"/>
                    <a:pt x="10823" y="18193"/>
                  </a:cubicBezTo>
                  <a:cubicBezTo>
                    <a:pt x="10960" y="17539"/>
                    <a:pt x="10960" y="16993"/>
                    <a:pt x="11006" y="16993"/>
                  </a:cubicBezTo>
                  <a:cubicBezTo>
                    <a:pt x="11052" y="16993"/>
                    <a:pt x="11143" y="17539"/>
                    <a:pt x="11555" y="18357"/>
                  </a:cubicBezTo>
                  <a:cubicBezTo>
                    <a:pt x="11967" y="19175"/>
                    <a:pt x="12699" y="20266"/>
                    <a:pt x="13386" y="20812"/>
                  </a:cubicBezTo>
                  <a:cubicBezTo>
                    <a:pt x="14072" y="21357"/>
                    <a:pt x="14713" y="21357"/>
                    <a:pt x="15399" y="20648"/>
                  </a:cubicBezTo>
                  <a:cubicBezTo>
                    <a:pt x="16086" y="19939"/>
                    <a:pt x="16818" y="18521"/>
                    <a:pt x="17504" y="15957"/>
                  </a:cubicBezTo>
                  <a:cubicBezTo>
                    <a:pt x="18191" y="13393"/>
                    <a:pt x="18831" y="9684"/>
                    <a:pt x="19060" y="7121"/>
                  </a:cubicBezTo>
                  <a:cubicBezTo>
                    <a:pt x="19289" y="4557"/>
                    <a:pt x="19106" y="3139"/>
                    <a:pt x="18877" y="2212"/>
                  </a:cubicBezTo>
                  <a:cubicBezTo>
                    <a:pt x="18648" y="1284"/>
                    <a:pt x="18374" y="848"/>
                    <a:pt x="18053" y="466"/>
                  </a:cubicBezTo>
                  <a:cubicBezTo>
                    <a:pt x="17733" y="84"/>
                    <a:pt x="17367" y="-243"/>
                    <a:pt x="17184" y="248"/>
                  </a:cubicBezTo>
                  <a:cubicBezTo>
                    <a:pt x="17001" y="739"/>
                    <a:pt x="17001" y="2048"/>
                    <a:pt x="17184" y="4612"/>
                  </a:cubicBezTo>
                  <a:cubicBezTo>
                    <a:pt x="17367" y="7175"/>
                    <a:pt x="17733" y="10993"/>
                    <a:pt x="18145" y="13502"/>
                  </a:cubicBezTo>
                  <a:cubicBezTo>
                    <a:pt x="18557" y="16012"/>
                    <a:pt x="19014" y="17212"/>
                    <a:pt x="19518" y="17975"/>
                  </a:cubicBezTo>
                  <a:cubicBezTo>
                    <a:pt x="20021" y="18739"/>
                    <a:pt x="20570" y="19066"/>
                    <a:pt x="20891" y="18957"/>
                  </a:cubicBezTo>
                  <a:cubicBezTo>
                    <a:pt x="21211" y="18848"/>
                    <a:pt x="21302" y="18302"/>
                    <a:pt x="21394" y="17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>
              <a:off x="4393637" y="8079844"/>
              <a:ext cx="946415" cy="50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479" fill="norm" stroke="1" extrusionOk="0">
                  <a:moveTo>
                    <a:pt x="2646" y="15468"/>
                  </a:moveTo>
                  <a:cubicBezTo>
                    <a:pt x="2331" y="15024"/>
                    <a:pt x="2016" y="14581"/>
                    <a:pt x="1661" y="14507"/>
                  </a:cubicBezTo>
                  <a:cubicBezTo>
                    <a:pt x="1306" y="14433"/>
                    <a:pt x="912" y="14729"/>
                    <a:pt x="597" y="15172"/>
                  </a:cubicBezTo>
                  <a:cubicBezTo>
                    <a:pt x="281" y="15616"/>
                    <a:pt x="45" y="16208"/>
                    <a:pt x="5" y="16874"/>
                  </a:cubicBezTo>
                  <a:cubicBezTo>
                    <a:pt x="-34" y="17539"/>
                    <a:pt x="124" y="18279"/>
                    <a:pt x="478" y="18649"/>
                  </a:cubicBezTo>
                  <a:cubicBezTo>
                    <a:pt x="833" y="19019"/>
                    <a:pt x="1385" y="19019"/>
                    <a:pt x="1897" y="18871"/>
                  </a:cubicBezTo>
                  <a:cubicBezTo>
                    <a:pt x="2410" y="18723"/>
                    <a:pt x="2883" y="18427"/>
                    <a:pt x="3198" y="17909"/>
                  </a:cubicBezTo>
                  <a:cubicBezTo>
                    <a:pt x="3513" y="17392"/>
                    <a:pt x="3671" y="16652"/>
                    <a:pt x="3592" y="16060"/>
                  </a:cubicBezTo>
                  <a:cubicBezTo>
                    <a:pt x="3513" y="15468"/>
                    <a:pt x="3198" y="15024"/>
                    <a:pt x="3198" y="15246"/>
                  </a:cubicBezTo>
                  <a:cubicBezTo>
                    <a:pt x="3198" y="15468"/>
                    <a:pt x="3513" y="16356"/>
                    <a:pt x="4144" y="17096"/>
                  </a:cubicBezTo>
                  <a:cubicBezTo>
                    <a:pt x="4775" y="17835"/>
                    <a:pt x="5721" y="18427"/>
                    <a:pt x="6391" y="18723"/>
                  </a:cubicBezTo>
                  <a:cubicBezTo>
                    <a:pt x="7061" y="19019"/>
                    <a:pt x="7455" y="19019"/>
                    <a:pt x="8086" y="18057"/>
                  </a:cubicBezTo>
                  <a:cubicBezTo>
                    <a:pt x="8716" y="17096"/>
                    <a:pt x="9584" y="15172"/>
                    <a:pt x="10293" y="12879"/>
                  </a:cubicBezTo>
                  <a:cubicBezTo>
                    <a:pt x="11002" y="10586"/>
                    <a:pt x="11554" y="7923"/>
                    <a:pt x="11830" y="5926"/>
                  </a:cubicBezTo>
                  <a:cubicBezTo>
                    <a:pt x="12106" y="3929"/>
                    <a:pt x="12106" y="2597"/>
                    <a:pt x="11948" y="1635"/>
                  </a:cubicBezTo>
                  <a:cubicBezTo>
                    <a:pt x="11791" y="674"/>
                    <a:pt x="11475" y="82"/>
                    <a:pt x="11160" y="8"/>
                  </a:cubicBezTo>
                  <a:cubicBezTo>
                    <a:pt x="10845" y="-66"/>
                    <a:pt x="10530" y="378"/>
                    <a:pt x="10372" y="2153"/>
                  </a:cubicBezTo>
                  <a:cubicBezTo>
                    <a:pt x="10214" y="3929"/>
                    <a:pt x="10214" y="7035"/>
                    <a:pt x="10451" y="9920"/>
                  </a:cubicBezTo>
                  <a:cubicBezTo>
                    <a:pt x="10687" y="12805"/>
                    <a:pt x="11160" y="15468"/>
                    <a:pt x="11751" y="17170"/>
                  </a:cubicBezTo>
                  <a:cubicBezTo>
                    <a:pt x="12343" y="18871"/>
                    <a:pt x="13052" y="19611"/>
                    <a:pt x="14077" y="19611"/>
                  </a:cubicBezTo>
                  <a:cubicBezTo>
                    <a:pt x="15102" y="19611"/>
                    <a:pt x="16442" y="18871"/>
                    <a:pt x="17388" y="17983"/>
                  </a:cubicBezTo>
                  <a:cubicBezTo>
                    <a:pt x="18334" y="17096"/>
                    <a:pt x="18886" y="16060"/>
                    <a:pt x="19201" y="15172"/>
                  </a:cubicBezTo>
                  <a:cubicBezTo>
                    <a:pt x="19516" y="14285"/>
                    <a:pt x="19595" y="13545"/>
                    <a:pt x="19477" y="12879"/>
                  </a:cubicBezTo>
                  <a:cubicBezTo>
                    <a:pt x="19359" y="12213"/>
                    <a:pt x="19043" y="11622"/>
                    <a:pt x="18689" y="11326"/>
                  </a:cubicBezTo>
                  <a:cubicBezTo>
                    <a:pt x="18334" y="11030"/>
                    <a:pt x="17940" y="11030"/>
                    <a:pt x="17664" y="11474"/>
                  </a:cubicBezTo>
                  <a:cubicBezTo>
                    <a:pt x="17388" y="11918"/>
                    <a:pt x="17230" y="12805"/>
                    <a:pt x="17348" y="13989"/>
                  </a:cubicBezTo>
                  <a:cubicBezTo>
                    <a:pt x="17467" y="15172"/>
                    <a:pt x="17861" y="16652"/>
                    <a:pt x="18334" y="17835"/>
                  </a:cubicBezTo>
                  <a:cubicBezTo>
                    <a:pt x="18807" y="19019"/>
                    <a:pt x="19359" y="19907"/>
                    <a:pt x="19871" y="20498"/>
                  </a:cubicBezTo>
                  <a:cubicBezTo>
                    <a:pt x="20384" y="21090"/>
                    <a:pt x="20857" y="21386"/>
                    <a:pt x="21132" y="21460"/>
                  </a:cubicBezTo>
                  <a:cubicBezTo>
                    <a:pt x="21408" y="21534"/>
                    <a:pt x="21487" y="21386"/>
                    <a:pt x="21566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0" name="Line"/>
            <p:cNvSpPr/>
            <p:nvPr/>
          </p:nvSpPr>
          <p:spPr>
            <a:xfrm>
              <a:off x="4717353" y="8335751"/>
              <a:ext cx="228324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20297"/>
                  </a:moveTo>
                  <a:cubicBezTo>
                    <a:pt x="1309" y="11040"/>
                    <a:pt x="2618" y="1783"/>
                    <a:pt x="6218" y="240"/>
                  </a:cubicBezTo>
                  <a:cubicBezTo>
                    <a:pt x="9818" y="-1303"/>
                    <a:pt x="1570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1" name="Line"/>
            <p:cNvSpPr/>
            <p:nvPr/>
          </p:nvSpPr>
          <p:spPr>
            <a:xfrm>
              <a:off x="6232583" y="7994474"/>
              <a:ext cx="332252" cy="492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484" fill="norm" stroke="1" extrusionOk="0">
                  <a:moveTo>
                    <a:pt x="0" y="4567"/>
                  </a:moveTo>
                  <a:cubicBezTo>
                    <a:pt x="1322" y="8947"/>
                    <a:pt x="2645" y="13327"/>
                    <a:pt x="3416" y="15895"/>
                  </a:cubicBezTo>
                  <a:cubicBezTo>
                    <a:pt x="4188" y="18463"/>
                    <a:pt x="4408" y="19218"/>
                    <a:pt x="4518" y="19974"/>
                  </a:cubicBezTo>
                  <a:cubicBezTo>
                    <a:pt x="4629" y="20729"/>
                    <a:pt x="4629" y="21484"/>
                    <a:pt x="4408" y="21484"/>
                  </a:cubicBezTo>
                  <a:cubicBezTo>
                    <a:pt x="4188" y="21484"/>
                    <a:pt x="3747" y="20729"/>
                    <a:pt x="3196" y="18539"/>
                  </a:cubicBezTo>
                  <a:cubicBezTo>
                    <a:pt x="2645" y="16348"/>
                    <a:pt x="1984" y="12723"/>
                    <a:pt x="1543" y="9476"/>
                  </a:cubicBezTo>
                  <a:cubicBezTo>
                    <a:pt x="1102" y="6228"/>
                    <a:pt x="882" y="3358"/>
                    <a:pt x="1322" y="1772"/>
                  </a:cubicBezTo>
                  <a:cubicBezTo>
                    <a:pt x="1763" y="186"/>
                    <a:pt x="2865" y="-116"/>
                    <a:pt x="5400" y="35"/>
                  </a:cubicBezTo>
                  <a:cubicBezTo>
                    <a:pt x="7935" y="186"/>
                    <a:pt x="11902" y="790"/>
                    <a:pt x="14878" y="2074"/>
                  </a:cubicBezTo>
                  <a:cubicBezTo>
                    <a:pt x="17853" y="3358"/>
                    <a:pt x="19837" y="5322"/>
                    <a:pt x="20718" y="6681"/>
                  </a:cubicBezTo>
                  <a:cubicBezTo>
                    <a:pt x="21600" y="8041"/>
                    <a:pt x="21380" y="8796"/>
                    <a:pt x="18294" y="9400"/>
                  </a:cubicBezTo>
                  <a:cubicBezTo>
                    <a:pt x="15208" y="10004"/>
                    <a:pt x="9257" y="10457"/>
                    <a:pt x="5731" y="10382"/>
                  </a:cubicBezTo>
                  <a:cubicBezTo>
                    <a:pt x="2204" y="10306"/>
                    <a:pt x="1102" y="9702"/>
                    <a:pt x="551" y="9022"/>
                  </a:cubicBezTo>
                  <a:cubicBezTo>
                    <a:pt x="0" y="8343"/>
                    <a:pt x="0" y="7587"/>
                    <a:pt x="0" y="6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2" name="Line"/>
            <p:cNvSpPr/>
            <p:nvPr/>
          </p:nvSpPr>
          <p:spPr>
            <a:xfrm>
              <a:off x="6638985" y="8328970"/>
              <a:ext cx="219757" cy="34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063" fill="norm" stroke="1" extrusionOk="0">
                  <a:moveTo>
                    <a:pt x="852" y="6194"/>
                  </a:moveTo>
                  <a:cubicBezTo>
                    <a:pt x="1527" y="9340"/>
                    <a:pt x="2202" y="12486"/>
                    <a:pt x="2708" y="15002"/>
                  </a:cubicBezTo>
                  <a:cubicBezTo>
                    <a:pt x="3214" y="17519"/>
                    <a:pt x="3552" y="19406"/>
                    <a:pt x="3552" y="19720"/>
                  </a:cubicBezTo>
                  <a:cubicBezTo>
                    <a:pt x="3552" y="20035"/>
                    <a:pt x="3214" y="18777"/>
                    <a:pt x="2539" y="16051"/>
                  </a:cubicBezTo>
                  <a:cubicBezTo>
                    <a:pt x="1864" y="13324"/>
                    <a:pt x="852" y="9130"/>
                    <a:pt x="345" y="6404"/>
                  </a:cubicBezTo>
                  <a:cubicBezTo>
                    <a:pt x="-161" y="3678"/>
                    <a:pt x="-161" y="2420"/>
                    <a:pt x="683" y="1581"/>
                  </a:cubicBezTo>
                  <a:cubicBezTo>
                    <a:pt x="1526" y="742"/>
                    <a:pt x="3214" y="322"/>
                    <a:pt x="4901" y="113"/>
                  </a:cubicBezTo>
                  <a:cubicBezTo>
                    <a:pt x="6589" y="-97"/>
                    <a:pt x="8276" y="-97"/>
                    <a:pt x="10133" y="847"/>
                  </a:cubicBezTo>
                  <a:cubicBezTo>
                    <a:pt x="11989" y="1790"/>
                    <a:pt x="14014" y="3678"/>
                    <a:pt x="14520" y="5565"/>
                  </a:cubicBezTo>
                  <a:cubicBezTo>
                    <a:pt x="15027" y="7453"/>
                    <a:pt x="14014" y="9340"/>
                    <a:pt x="12664" y="10388"/>
                  </a:cubicBezTo>
                  <a:cubicBezTo>
                    <a:pt x="11314" y="11437"/>
                    <a:pt x="9627" y="11647"/>
                    <a:pt x="9627" y="11647"/>
                  </a:cubicBezTo>
                  <a:cubicBezTo>
                    <a:pt x="9627" y="11647"/>
                    <a:pt x="11314" y="11437"/>
                    <a:pt x="13339" y="12066"/>
                  </a:cubicBezTo>
                  <a:cubicBezTo>
                    <a:pt x="15364" y="12695"/>
                    <a:pt x="17726" y="14163"/>
                    <a:pt x="19245" y="15526"/>
                  </a:cubicBezTo>
                  <a:cubicBezTo>
                    <a:pt x="20764" y="16889"/>
                    <a:pt x="21439" y="18148"/>
                    <a:pt x="21439" y="19301"/>
                  </a:cubicBezTo>
                  <a:cubicBezTo>
                    <a:pt x="21439" y="20454"/>
                    <a:pt x="20764" y="21503"/>
                    <a:pt x="17220" y="20874"/>
                  </a:cubicBezTo>
                  <a:cubicBezTo>
                    <a:pt x="13676" y="20245"/>
                    <a:pt x="7264" y="17938"/>
                    <a:pt x="852" y="15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3" name="Line"/>
            <p:cNvSpPr/>
            <p:nvPr/>
          </p:nvSpPr>
          <p:spPr>
            <a:xfrm>
              <a:off x="6959064" y="8457504"/>
              <a:ext cx="335566" cy="201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fill="norm" stroke="1" extrusionOk="0">
                  <a:moveTo>
                    <a:pt x="0" y="7096"/>
                  </a:moveTo>
                  <a:cubicBezTo>
                    <a:pt x="4899" y="6730"/>
                    <a:pt x="9798" y="6364"/>
                    <a:pt x="13027" y="6364"/>
                  </a:cubicBezTo>
                  <a:cubicBezTo>
                    <a:pt x="16256" y="6364"/>
                    <a:pt x="17814" y="6730"/>
                    <a:pt x="19151" y="6730"/>
                  </a:cubicBezTo>
                  <a:cubicBezTo>
                    <a:pt x="20487" y="6730"/>
                    <a:pt x="21600" y="6364"/>
                    <a:pt x="21600" y="5632"/>
                  </a:cubicBezTo>
                  <a:cubicBezTo>
                    <a:pt x="21600" y="4899"/>
                    <a:pt x="20487" y="3801"/>
                    <a:pt x="19485" y="2703"/>
                  </a:cubicBezTo>
                  <a:cubicBezTo>
                    <a:pt x="18482" y="1604"/>
                    <a:pt x="17592" y="506"/>
                    <a:pt x="17703" y="140"/>
                  </a:cubicBezTo>
                  <a:cubicBezTo>
                    <a:pt x="17814" y="-226"/>
                    <a:pt x="18928" y="140"/>
                    <a:pt x="19819" y="1055"/>
                  </a:cubicBezTo>
                  <a:cubicBezTo>
                    <a:pt x="20709" y="1971"/>
                    <a:pt x="21377" y="3435"/>
                    <a:pt x="21377" y="6364"/>
                  </a:cubicBezTo>
                  <a:cubicBezTo>
                    <a:pt x="21377" y="9293"/>
                    <a:pt x="20709" y="13686"/>
                    <a:pt x="19485" y="16432"/>
                  </a:cubicBezTo>
                  <a:cubicBezTo>
                    <a:pt x="18260" y="19177"/>
                    <a:pt x="16478" y="20276"/>
                    <a:pt x="14697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4" name="Line"/>
            <p:cNvSpPr/>
            <p:nvPr/>
          </p:nvSpPr>
          <p:spPr>
            <a:xfrm>
              <a:off x="7622508" y="8415146"/>
              <a:ext cx="260225" cy="233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82" fill="norm" stroke="1" extrusionOk="0">
                  <a:moveTo>
                    <a:pt x="14558" y="5282"/>
                  </a:moveTo>
                  <a:cubicBezTo>
                    <a:pt x="15411" y="4011"/>
                    <a:pt x="16263" y="2741"/>
                    <a:pt x="15979" y="1788"/>
                  </a:cubicBezTo>
                  <a:cubicBezTo>
                    <a:pt x="15695" y="835"/>
                    <a:pt x="14274" y="200"/>
                    <a:pt x="11858" y="41"/>
                  </a:cubicBezTo>
                  <a:cubicBezTo>
                    <a:pt x="9442" y="-118"/>
                    <a:pt x="6032" y="200"/>
                    <a:pt x="3758" y="835"/>
                  </a:cubicBezTo>
                  <a:cubicBezTo>
                    <a:pt x="1484" y="1470"/>
                    <a:pt x="347" y="2423"/>
                    <a:pt x="63" y="4488"/>
                  </a:cubicBezTo>
                  <a:cubicBezTo>
                    <a:pt x="-221" y="6553"/>
                    <a:pt x="347" y="9729"/>
                    <a:pt x="4042" y="12747"/>
                  </a:cubicBezTo>
                  <a:cubicBezTo>
                    <a:pt x="7737" y="15764"/>
                    <a:pt x="14558" y="18623"/>
                    <a:pt x="21379" y="21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5" name="Line"/>
            <p:cNvSpPr/>
            <p:nvPr/>
          </p:nvSpPr>
          <p:spPr>
            <a:xfrm>
              <a:off x="8079919" y="8690612"/>
              <a:ext cx="143752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6971" y="0"/>
                  </a:moveTo>
                  <a:cubicBezTo>
                    <a:pt x="19029" y="2700"/>
                    <a:pt x="21086" y="5400"/>
                    <a:pt x="21343" y="7650"/>
                  </a:cubicBezTo>
                  <a:cubicBezTo>
                    <a:pt x="21600" y="9900"/>
                    <a:pt x="20057" y="11700"/>
                    <a:pt x="16200" y="13950"/>
                  </a:cubicBezTo>
                  <a:cubicBezTo>
                    <a:pt x="12343" y="16200"/>
                    <a:pt x="6171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6" name="Line"/>
            <p:cNvSpPr/>
            <p:nvPr/>
          </p:nvSpPr>
          <p:spPr>
            <a:xfrm>
              <a:off x="8806400" y="8347338"/>
              <a:ext cx="882155" cy="231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8" fill="norm" stroke="1" extrusionOk="0">
                  <a:moveTo>
                    <a:pt x="0" y="70"/>
                  </a:moveTo>
                  <a:cubicBezTo>
                    <a:pt x="1101" y="4390"/>
                    <a:pt x="2202" y="8710"/>
                    <a:pt x="2880" y="11642"/>
                  </a:cubicBezTo>
                  <a:cubicBezTo>
                    <a:pt x="3558" y="14573"/>
                    <a:pt x="3812" y="16116"/>
                    <a:pt x="4108" y="17350"/>
                  </a:cubicBezTo>
                  <a:cubicBezTo>
                    <a:pt x="4405" y="18584"/>
                    <a:pt x="4744" y="19510"/>
                    <a:pt x="4955" y="19202"/>
                  </a:cubicBezTo>
                  <a:cubicBezTo>
                    <a:pt x="5167" y="18893"/>
                    <a:pt x="5252" y="17350"/>
                    <a:pt x="5294" y="15036"/>
                  </a:cubicBezTo>
                  <a:cubicBezTo>
                    <a:pt x="5336" y="12722"/>
                    <a:pt x="5336" y="9636"/>
                    <a:pt x="5294" y="6704"/>
                  </a:cubicBezTo>
                  <a:cubicBezTo>
                    <a:pt x="5252" y="3773"/>
                    <a:pt x="5167" y="996"/>
                    <a:pt x="5252" y="224"/>
                  </a:cubicBezTo>
                  <a:cubicBezTo>
                    <a:pt x="5336" y="-547"/>
                    <a:pt x="5591" y="687"/>
                    <a:pt x="6141" y="3619"/>
                  </a:cubicBezTo>
                  <a:cubicBezTo>
                    <a:pt x="6692" y="6550"/>
                    <a:pt x="7539" y="11179"/>
                    <a:pt x="8132" y="13956"/>
                  </a:cubicBezTo>
                  <a:cubicBezTo>
                    <a:pt x="8725" y="16733"/>
                    <a:pt x="9064" y="17659"/>
                    <a:pt x="9656" y="17967"/>
                  </a:cubicBezTo>
                  <a:cubicBezTo>
                    <a:pt x="10249" y="18276"/>
                    <a:pt x="11096" y="17967"/>
                    <a:pt x="12071" y="17350"/>
                  </a:cubicBezTo>
                  <a:cubicBezTo>
                    <a:pt x="13045" y="16733"/>
                    <a:pt x="14146" y="15807"/>
                    <a:pt x="14993" y="14882"/>
                  </a:cubicBezTo>
                  <a:cubicBezTo>
                    <a:pt x="15840" y="13956"/>
                    <a:pt x="16433" y="13030"/>
                    <a:pt x="16856" y="11950"/>
                  </a:cubicBezTo>
                  <a:cubicBezTo>
                    <a:pt x="17280" y="10870"/>
                    <a:pt x="17534" y="9636"/>
                    <a:pt x="17534" y="8402"/>
                  </a:cubicBezTo>
                  <a:cubicBezTo>
                    <a:pt x="17534" y="7167"/>
                    <a:pt x="17280" y="5933"/>
                    <a:pt x="16518" y="5162"/>
                  </a:cubicBezTo>
                  <a:cubicBezTo>
                    <a:pt x="15755" y="4390"/>
                    <a:pt x="14485" y="4082"/>
                    <a:pt x="13638" y="4082"/>
                  </a:cubicBezTo>
                  <a:cubicBezTo>
                    <a:pt x="12791" y="4082"/>
                    <a:pt x="12367" y="4390"/>
                    <a:pt x="12240" y="5470"/>
                  </a:cubicBezTo>
                  <a:cubicBezTo>
                    <a:pt x="12113" y="6550"/>
                    <a:pt x="12282" y="8402"/>
                    <a:pt x="13129" y="11179"/>
                  </a:cubicBezTo>
                  <a:cubicBezTo>
                    <a:pt x="13976" y="13956"/>
                    <a:pt x="15501" y="17659"/>
                    <a:pt x="17026" y="19356"/>
                  </a:cubicBezTo>
                  <a:cubicBezTo>
                    <a:pt x="18551" y="21053"/>
                    <a:pt x="20075" y="20744"/>
                    <a:pt x="21600" y="20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7" name="Line"/>
            <p:cNvSpPr/>
            <p:nvPr/>
          </p:nvSpPr>
          <p:spPr>
            <a:xfrm>
              <a:off x="10157500" y="8326529"/>
              <a:ext cx="309426" cy="19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318" fill="norm" stroke="1" extrusionOk="0">
                  <a:moveTo>
                    <a:pt x="8322" y="3442"/>
                  </a:moveTo>
                  <a:cubicBezTo>
                    <a:pt x="7617" y="1953"/>
                    <a:pt x="6913" y="463"/>
                    <a:pt x="5739" y="90"/>
                  </a:cubicBezTo>
                  <a:cubicBezTo>
                    <a:pt x="4565" y="-282"/>
                    <a:pt x="2922" y="463"/>
                    <a:pt x="1630" y="2884"/>
                  </a:cubicBezTo>
                  <a:cubicBezTo>
                    <a:pt x="339" y="5304"/>
                    <a:pt x="-600" y="9401"/>
                    <a:pt x="457" y="12752"/>
                  </a:cubicBezTo>
                  <a:cubicBezTo>
                    <a:pt x="1513" y="16104"/>
                    <a:pt x="4565" y="18711"/>
                    <a:pt x="8322" y="20015"/>
                  </a:cubicBezTo>
                  <a:cubicBezTo>
                    <a:pt x="12078" y="21318"/>
                    <a:pt x="16539" y="21318"/>
                    <a:pt x="2100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8" name="Line"/>
            <p:cNvSpPr/>
            <p:nvPr/>
          </p:nvSpPr>
          <p:spPr>
            <a:xfrm>
              <a:off x="10510803" y="8396420"/>
              <a:ext cx="765630" cy="157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0862" fill="norm" stroke="1" extrusionOk="0">
                  <a:moveTo>
                    <a:pt x="4020" y="7372"/>
                  </a:moveTo>
                  <a:cubicBezTo>
                    <a:pt x="3145" y="5074"/>
                    <a:pt x="2269" y="2776"/>
                    <a:pt x="1588" y="1397"/>
                  </a:cubicBezTo>
                  <a:cubicBezTo>
                    <a:pt x="907" y="19"/>
                    <a:pt x="420" y="-441"/>
                    <a:pt x="177" y="478"/>
                  </a:cubicBezTo>
                  <a:cubicBezTo>
                    <a:pt x="-66" y="1397"/>
                    <a:pt x="-66" y="3695"/>
                    <a:pt x="226" y="6912"/>
                  </a:cubicBezTo>
                  <a:cubicBezTo>
                    <a:pt x="518" y="10129"/>
                    <a:pt x="1102" y="14265"/>
                    <a:pt x="1637" y="16793"/>
                  </a:cubicBezTo>
                  <a:cubicBezTo>
                    <a:pt x="2172" y="19321"/>
                    <a:pt x="2658" y="20240"/>
                    <a:pt x="3145" y="20470"/>
                  </a:cubicBezTo>
                  <a:cubicBezTo>
                    <a:pt x="3631" y="20699"/>
                    <a:pt x="4118" y="20240"/>
                    <a:pt x="4458" y="17712"/>
                  </a:cubicBezTo>
                  <a:cubicBezTo>
                    <a:pt x="4799" y="15185"/>
                    <a:pt x="4993" y="10589"/>
                    <a:pt x="4896" y="6912"/>
                  </a:cubicBezTo>
                  <a:cubicBezTo>
                    <a:pt x="4799" y="3236"/>
                    <a:pt x="4410" y="478"/>
                    <a:pt x="4166" y="248"/>
                  </a:cubicBezTo>
                  <a:cubicBezTo>
                    <a:pt x="3923" y="19"/>
                    <a:pt x="3826" y="2316"/>
                    <a:pt x="3972" y="5533"/>
                  </a:cubicBezTo>
                  <a:cubicBezTo>
                    <a:pt x="4118" y="8750"/>
                    <a:pt x="4507" y="12887"/>
                    <a:pt x="5188" y="15644"/>
                  </a:cubicBezTo>
                  <a:cubicBezTo>
                    <a:pt x="5869" y="18402"/>
                    <a:pt x="6842" y="19780"/>
                    <a:pt x="7572" y="20470"/>
                  </a:cubicBezTo>
                  <a:cubicBezTo>
                    <a:pt x="8302" y="21159"/>
                    <a:pt x="8788" y="21159"/>
                    <a:pt x="9323" y="18631"/>
                  </a:cubicBezTo>
                  <a:cubicBezTo>
                    <a:pt x="9858" y="16104"/>
                    <a:pt x="10442" y="11048"/>
                    <a:pt x="10880" y="7602"/>
                  </a:cubicBezTo>
                  <a:cubicBezTo>
                    <a:pt x="11318" y="4155"/>
                    <a:pt x="11610" y="2316"/>
                    <a:pt x="11902" y="2316"/>
                  </a:cubicBezTo>
                  <a:cubicBezTo>
                    <a:pt x="12193" y="2316"/>
                    <a:pt x="12485" y="4155"/>
                    <a:pt x="12729" y="6223"/>
                  </a:cubicBezTo>
                  <a:cubicBezTo>
                    <a:pt x="12972" y="8291"/>
                    <a:pt x="13166" y="10589"/>
                    <a:pt x="13264" y="12887"/>
                  </a:cubicBezTo>
                  <a:cubicBezTo>
                    <a:pt x="13361" y="15185"/>
                    <a:pt x="13361" y="17482"/>
                    <a:pt x="13604" y="18631"/>
                  </a:cubicBezTo>
                  <a:cubicBezTo>
                    <a:pt x="13848" y="19780"/>
                    <a:pt x="14334" y="19780"/>
                    <a:pt x="14772" y="18402"/>
                  </a:cubicBezTo>
                  <a:cubicBezTo>
                    <a:pt x="15210" y="17023"/>
                    <a:pt x="15599" y="14265"/>
                    <a:pt x="16037" y="11967"/>
                  </a:cubicBezTo>
                  <a:cubicBezTo>
                    <a:pt x="16475" y="9670"/>
                    <a:pt x="16961" y="7831"/>
                    <a:pt x="17302" y="8061"/>
                  </a:cubicBezTo>
                  <a:cubicBezTo>
                    <a:pt x="17642" y="8291"/>
                    <a:pt x="17837" y="10589"/>
                    <a:pt x="18031" y="12887"/>
                  </a:cubicBezTo>
                  <a:cubicBezTo>
                    <a:pt x="18226" y="15185"/>
                    <a:pt x="18420" y="17482"/>
                    <a:pt x="19004" y="18402"/>
                  </a:cubicBezTo>
                  <a:cubicBezTo>
                    <a:pt x="19588" y="19321"/>
                    <a:pt x="20561" y="18861"/>
                    <a:pt x="21534" y="18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9" name="Line"/>
            <p:cNvSpPr/>
            <p:nvPr/>
          </p:nvSpPr>
          <p:spPr>
            <a:xfrm>
              <a:off x="11865903" y="8306615"/>
              <a:ext cx="884248" cy="571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86" fill="norm" stroke="1" extrusionOk="0">
                  <a:moveTo>
                    <a:pt x="555" y="0"/>
                  </a:moveTo>
                  <a:cubicBezTo>
                    <a:pt x="723" y="4424"/>
                    <a:pt x="892" y="8848"/>
                    <a:pt x="1060" y="12101"/>
                  </a:cubicBezTo>
                  <a:cubicBezTo>
                    <a:pt x="1228" y="15354"/>
                    <a:pt x="1396" y="17436"/>
                    <a:pt x="1564" y="18933"/>
                  </a:cubicBezTo>
                  <a:cubicBezTo>
                    <a:pt x="1732" y="20429"/>
                    <a:pt x="1900" y="21340"/>
                    <a:pt x="1984" y="21470"/>
                  </a:cubicBezTo>
                  <a:cubicBezTo>
                    <a:pt x="2068" y="21600"/>
                    <a:pt x="2068" y="20949"/>
                    <a:pt x="1732" y="18998"/>
                  </a:cubicBezTo>
                  <a:cubicBezTo>
                    <a:pt x="1396" y="17046"/>
                    <a:pt x="723" y="13793"/>
                    <a:pt x="345" y="11125"/>
                  </a:cubicBezTo>
                  <a:cubicBezTo>
                    <a:pt x="-33" y="8458"/>
                    <a:pt x="-117" y="6376"/>
                    <a:pt x="177" y="4684"/>
                  </a:cubicBezTo>
                  <a:cubicBezTo>
                    <a:pt x="471" y="2993"/>
                    <a:pt x="1144" y="1692"/>
                    <a:pt x="1984" y="1106"/>
                  </a:cubicBezTo>
                  <a:cubicBezTo>
                    <a:pt x="2825" y="520"/>
                    <a:pt x="3833" y="651"/>
                    <a:pt x="4506" y="1496"/>
                  </a:cubicBezTo>
                  <a:cubicBezTo>
                    <a:pt x="5178" y="2342"/>
                    <a:pt x="5514" y="3904"/>
                    <a:pt x="5472" y="5270"/>
                  </a:cubicBezTo>
                  <a:cubicBezTo>
                    <a:pt x="5430" y="6636"/>
                    <a:pt x="5010" y="7807"/>
                    <a:pt x="4253" y="8523"/>
                  </a:cubicBezTo>
                  <a:cubicBezTo>
                    <a:pt x="3497" y="9239"/>
                    <a:pt x="2404" y="9499"/>
                    <a:pt x="1648" y="9564"/>
                  </a:cubicBezTo>
                  <a:cubicBezTo>
                    <a:pt x="892" y="9629"/>
                    <a:pt x="471" y="9499"/>
                    <a:pt x="429" y="9239"/>
                  </a:cubicBezTo>
                  <a:cubicBezTo>
                    <a:pt x="387" y="8978"/>
                    <a:pt x="723" y="8588"/>
                    <a:pt x="1606" y="8328"/>
                  </a:cubicBezTo>
                  <a:cubicBezTo>
                    <a:pt x="2488" y="8067"/>
                    <a:pt x="3917" y="7937"/>
                    <a:pt x="5136" y="7742"/>
                  </a:cubicBezTo>
                  <a:cubicBezTo>
                    <a:pt x="6355" y="7547"/>
                    <a:pt x="7363" y="7287"/>
                    <a:pt x="8162" y="7092"/>
                  </a:cubicBezTo>
                  <a:cubicBezTo>
                    <a:pt x="8960" y="6896"/>
                    <a:pt x="9548" y="6766"/>
                    <a:pt x="9969" y="6441"/>
                  </a:cubicBezTo>
                  <a:cubicBezTo>
                    <a:pt x="10389" y="6116"/>
                    <a:pt x="10641" y="5595"/>
                    <a:pt x="10431" y="5270"/>
                  </a:cubicBezTo>
                  <a:cubicBezTo>
                    <a:pt x="10221" y="4945"/>
                    <a:pt x="9548" y="4814"/>
                    <a:pt x="9002" y="4749"/>
                  </a:cubicBezTo>
                  <a:cubicBezTo>
                    <a:pt x="8456" y="4684"/>
                    <a:pt x="8036" y="4684"/>
                    <a:pt x="7825" y="5010"/>
                  </a:cubicBezTo>
                  <a:cubicBezTo>
                    <a:pt x="7615" y="5335"/>
                    <a:pt x="7615" y="5986"/>
                    <a:pt x="7994" y="7027"/>
                  </a:cubicBezTo>
                  <a:cubicBezTo>
                    <a:pt x="8372" y="8067"/>
                    <a:pt x="9128" y="9499"/>
                    <a:pt x="10011" y="10410"/>
                  </a:cubicBezTo>
                  <a:cubicBezTo>
                    <a:pt x="10893" y="11320"/>
                    <a:pt x="11902" y="11711"/>
                    <a:pt x="12784" y="11516"/>
                  </a:cubicBezTo>
                  <a:cubicBezTo>
                    <a:pt x="13667" y="11320"/>
                    <a:pt x="14423" y="10540"/>
                    <a:pt x="14969" y="9954"/>
                  </a:cubicBezTo>
                  <a:cubicBezTo>
                    <a:pt x="15516" y="9369"/>
                    <a:pt x="15852" y="8978"/>
                    <a:pt x="16230" y="8978"/>
                  </a:cubicBezTo>
                  <a:cubicBezTo>
                    <a:pt x="16608" y="8978"/>
                    <a:pt x="17029" y="9369"/>
                    <a:pt x="17281" y="9889"/>
                  </a:cubicBezTo>
                  <a:cubicBezTo>
                    <a:pt x="17533" y="10410"/>
                    <a:pt x="17617" y="11060"/>
                    <a:pt x="17827" y="11711"/>
                  </a:cubicBezTo>
                  <a:cubicBezTo>
                    <a:pt x="18037" y="12361"/>
                    <a:pt x="18373" y="13012"/>
                    <a:pt x="19004" y="12947"/>
                  </a:cubicBezTo>
                  <a:cubicBezTo>
                    <a:pt x="19634" y="12882"/>
                    <a:pt x="20558" y="12101"/>
                    <a:pt x="21483" y="11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0" name="Line"/>
            <p:cNvSpPr/>
            <p:nvPr/>
          </p:nvSpPr>
          <p:spPr>
            <a:xfrm>
              <a:off x="12770907" y="8205977"/>
              <a:ext cx="315343" cy="74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33" fill="norm" stroke="1" extrusionOk="0">
                  <a:moveTo>
                    <a:pt x="21130" y="2550"/>
                  </a:moveTo>
                  <a:cubicBezTo>
                    <a:pt x="21365" y="1670"/>
                    <a:pt x="21600" y="791"/>
                    <a:pt x="21130" y="351"/>
                  </a:cubicBezTo>
                  <a:cubicBezTo>
                    <a:pt x="20661" y="-89"/>
                    <a:pt x="19487" y="-89"/>
                    <a:pt x="18548" y="204"/>
                  </a:cubicBezTo>
                  <a:cubicBezTo>
                    <a:pt x="17609" y="497"/>
                    <a:pt x="16904" y="1084"/>
                    <a:pt x="16787" y="2697"/>
                  </a:cubicBezTo>
                  <a:cubicBezTo>
                    <a:pt x="16670" y="4309"/>
                    <a:pt x="17139" y="6948"/>
                    <a:pt x="17844" y="9538"/>
                  </a:cubicBezTo>
                  <a:cubicBezTo>
                    <a:pt x="18548" y="12128"/>
                    <a:pt x="19487" y="14669"/>
                    <a:pt x="19604" y="16526"/>
                  </a:cubicBezTo>
                  <a:cubicBezTo>
                    <a:pt x="19722" y="18383"/>
                    <a:pt x="19017" y="19556"/>
                    <a:pt x="17022" y="20338"/>
                  </a:cubicBezTo>
                  <a:cubicBezTo>
                    <a:pt x="15026" y="21120"/>
                    <a:pt x="11739" y="21511"/>
                    <a:pt x="8687" y="20631"/>
                  </a:cubicBezTo>
                  <a:cubicBezTo>
                    <a:pt x="5635" y="19752"/>
                    <a:pt x="2817" y="17601"/>
                    <a:pt x="0" y="15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1" name="Line"/>
            <p:cNvSpPr/>
            <p:nvPr/>
          </p:nvSpPr>
          <p:spPr>
            <a:xfrm>
              <a:off x="12802041" y="8604126"/>
              <a:ext cx="716103" cy="6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189"/>
                  </a:moveTo>
                  <a:cubicBezTo>
                    <a:pt x="2609" y="14779"/>
                    <a:pt x="5217" y="11369"/>
                    <a:pt x="7043" y="9095"/>
                  </a:cubicBezTo>
                  <a:cubicBezTo>
                    <a:pt x="8870" y="6821"/>
                    <a:pt x="9913" y="5684"/>
                    <a:pt x="10696" y="3979"/>
                  </a:cubicBezTo>
                  <a:cubicBezTo>
                    <a:pt x="11478" y="2274"/>
                    <a:pt x="12000" y="0"/>
                    <a:pt x="12417" y="1137"/>
                  </a:cubicBezTo>
                  <a:cubicBezTo>
                    <a:pt x="12835" y="2274"/>
                    <a:pt x="13148" y="6821"/>
                    <a:pt x="13878" y="9095"/>
                  </a:cubicBezTo>
                  <a:cubicBezTo>
                    <a:pt x="14609" y="11368"/>
                    <a:pt x="15757" y="11368"/>
                    <a:pt x="16748" y="8526"/>
                  </a:cubicBezTo>
                  <a:cubicBezTo>
                    <a:pt x="17739" y="5684"/>
                    <a:pt x="18574" y="0"/>
                    <a:pt x="19096" y="0"/>
                  </a:cubicBezTo>
                  <a:cubicBezTo>
                    <a:pt x="19617" y="0"/>
                    <a:pt x="19826" y="5684"/>
                    <a:pt x="20139" y="10232"/>
                  </a:cubicBezTo>
                  <a:cubicBezTo>
                    <a:pt x="20452" y="14779"/>
                    <a:pt x="20870" y="18189"/>
                    <a:pt x="21130" y="19895"/>
                  </a:cubicBezTo>
                  <a:cubicBezTo>
                    <a:pt x="21391" y="21600"/>
                    <a:pt x="2149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2" name="Line"/>
            <p:cNvSpPr/>
            <p:nvPr/>
          </p:nvSpPr>
          <p:spPr>
            <a:xfrm>
              <a:off x="13611548" y="8565163"/>
              <a:ext cx="695346" cy="125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6" fill="norm" stroke="1" extrusionOk="0">
                  <a:moveTo>
                    <a:pt x="0" y="1855"/>
                  </a:moveTo>
                  <a:cubicBezTo>
                    <a:pt x="537" y="718"/>
                    <a:pt x="1075" y="-419"/>
                    <a:pt x="1719" y="1286"/>
                  </a:cubicBezTo>
                  <a:cubicBezTo>
                    <a:pt x="2364" y="2991"/>
                    <a:pt x="3116" y="7539"/>
                    <a:pt x="3600" y="11518"/>
                  </a:cubicBezTo>
                  <a:cubicBezTo>
                    <a:pt x="4084" y="15497"/>
                    <a:pt x="4298" y="18907"/>
                    <a:pt x="4513" y="18907"/>
                  </a:cubicBezTo>
                  <a:cubicBezTo>
                    <a:pt x="4728" y="18907"/>
                    <a:pt x="4943" y="15497"/>
                    <a:pt x="5212" y="12655"/>
                  </a:cubicBezTo>
                  <a:cubicBezTo>
                    <a:pt x="5481" y="9813"/>
                    <a:pt x="5803" y="7539"/>
                    <a:pt x="6125" y="5265"/>
                  </a:cubicBezTo>
                  <a:cubicBezTo>
                    <a:pt x="6448" y="2991"/>
                    <a:pt x="6770" y="718"/>
                    <a:pt x="7146" y="434"/>
                  </a:cubicBezTo>
                  <a:cubicBezTo>
                    <a:pt x="7522" y="149"/>
                    <a:pt x="7952" y="1855"/>
                    <a:pt x="8221" y="4128"/>
                  </a:cubicBezTo>
                  <a:cubicBezTo>
                    <a:pt x="8490" y="6402"/>
                    <a:pt x="8597" y="9244"/>
                    <a:pt x="8704" y="12655"/>
                  </a:cubicBezTo>
                  <a:cubicBezTo>
                    <a:pt x="8812" y="16065"/>
                    <a:pt x="8919" y="20044"/>
                    <a:pt x="9081" y="20613"/>
                  </a:cubicBezTo>
                  <a:cubicBezTo>
                    <a:pt x="9242" y="21181"/>
                    <a:pt x="9457" y="18339"/>
                    <a:pt x="9725" y="15497"/>
                  </a:cubicBezTo>
                  <a:cubicBezTo>
                    <a:pt x="9994" y="12655"/>
                    <a:pt x="10316" y="9813"/>
                    <a:pt x="10693" y="7539"/>
                  </a:cubicBezTo>
                  <a:cubicBezTo>
                    <a:pt x="11069" y="5265"/>
                    <a:pt x="11499" y="3560"/>
                    <a:pt x="11982" y="2139"/>
                  </a:cubicBezTo>
                  <a:cubicBezTo>
                    <a:pt x="12466" y="718"/>
                    <a:pt x="13003" y="-419"/>
                    <a:pt x="13433" y="149"/>
                  </a:cubicBezTo>
                  <a:cubicBezTo>
                    <a:pt x="13863" y="718"/>
                    <a:pt x="14185" y="2991"/>
                    <a:pt x="14400" y="5549"/>
                  </a:cubicBezTo>
                  <a:cubicBezTo>
                    <a:pt x="14615" y="8107"/>
                    <a:pt x="14722" y="10949"/>
                    <a:pt x="15260" y="13507"/>
                  </a:cubicBezTo>
                  <a:cubicBezTo>
                    <a:pt x="15797" y="16065"/>
                    <a:pt x="16764" y="18339"/>
                    <a:pt x="17893" y="17486"/>
                  </a:cubicBezTo>
                  <a:cubicBezTo>
                    <a:pt x="19021" y="16634"/>
                    <a:pt x="20310" y="12655"/>
                    <a:pt x="21600" y="8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3" name="Line"/>
            <p:cNvSpPr/>
            <p:nvPr/>
          </p:nvSpPr>
          <p:spPr>
            <a:xfrm>
              <a:off x="15016501" y="8053551"/>
              <a:ext cx="805624" cy="68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58" fill="norm" stroke="1" extrusionOk="0">
                  <a:moveTo>
                    <a:pt x="1281" y="11848"/>
                  </a:moveTo>
                  <a:cubicBezTo>
                    <a:pt x="727" y="12825"/>
                    <a:pt x="173" y="13801"/>
                    <a:pt x="34" y="15213"/>
                  </a:cubicBezTo>
                  <a:cubicBezTo>
                    <a:pt x="-104" y="16624"/>
                    <a:pt x="173" y="18469"/>
                    <a:pt x="819" y="19663"/>
                  </a:cubicBezTo>
                  <a:cubicBezTo>
                    <a:pt x="1465" y="20857"/>
                    <a:pt x="2481" y="21399"/>
                    <a:pt x="3681" y="21454"/>
                  </a:cubicBezTo>
                  <a:cubicBezTo>
                    <a:pt x="4881" y="21508"/>
                    <a:pt x="6265" y="21074"/>
                    <a:pt x="7419" y="19609"/>
                  </a:cubicBezTo>
                  <a:cubicBezTo>
                    <a:pt x="8573" y="18143"/>
                    <a:pt x="9496" y="15647"/>
                    <a:pt x="10050" y="12879"/>
                  </a:cubicBezTo>
                  <a:cubicBezTo>
                    <a:pt x="10604" y="10111"/>
                    <a:pt x="10788" y="7072"/>
                    <a:pt x="10650" y="5010"/>
                  </a:cubicBezTo>
                  <a:cubicBezTo>
                    <a:pt x="10511" y="2947"/>
                    <a:pt x="10050" y="1862"/>
                    <a:pt x="9634" y="1102"/>
                  </a:cubicBezTo>
                  <a:cubicBezTo>
                    <a:pt x="9219" y="342"/>
                    <a:pt x="8850" y="-92"/>
                    <a:pt x="8665" y="17"/>
                  </a:cubicBezTo>
                  <a:cubicBezTo>
                    <a:pt x="8481" y="125"/>
                    <a:pt x="8481" y="776"/>
                    <a:pt x="8481" y="3056"/>
                  </a:cubicBezTo>
                  <a:cubicBezTo>
                    <a:pt x="8481" y="5335"/>
                    <a:pt x="8481" y="9243"/>
                    <a:pt x="8619" y="12065"/>
                  </a:cubicBezTo>
                  <a:cubicBezTo>
                    <a:pt x="8758" y="14887"/>
                    <a:pt x="9034" y="16624"/>
                    <a:pt x="9358" y="17655"/>
                  </a:cubicBezTo>
                  <a:cubicBezTo>
                    <a:pt x="9681" y="18686"/>
                    <a:pt x="10050" y="19012"/>
                    <a:pt x="10788" y="19174"/>
                  </a:cubicBezTo>
                  <a:cubicBezTo>
                    <a:pt x="11527" y="19337"/>
                    <a:pt x="12634" y="19337"/>
                    <a:pt x="13696" y="19174"/>
                  </a:cubicBezTo>
                  <a:cubicBezTo>
                    <a:pt x="14758" y="19012"/>
                    <a:pt x="15773" y="18686"/>
                    <a:pt x="16558" y="18360"/>
                  </a:cubicBezTo>
                  <a:cubicBezTo>
                    <a:pt x="17342" y="18035"/>
                    <a:pt x="17896" y="17709"/>
                    <a:pt x="18358" y="17329"/>
                  </a:cubicBezTo>
                  <a:cubicBezTo>
                    <a:pt x="18819" y="16949"/>
                    <a:pt x="19188" y="16515"/>
                    <a:pt x="19373" y="16027"/>
                  </a:cubicBezTo>
                  <a:cubicBezTo>
                    <a:pt x="19558" y="15538"/>
                    <a:pt x="19558" y="14995"/>
                    <a:pt x="19327" y="14670"/>
                  </a:cubicBezTo>
                  <a:cubicBezTo>
                    <a:pt x="19096" y="14344"/>
                    <a:pt x="18634" y="14236"/>
                    <a:pt x="18127" y="14181"/>
                  </a:cubicBezTo>
                  <a:cubicBezTo>
                    <a:pt x="17619" y="14127"/>
                    <a:pt x="17065" y="14127"/>
                    <a:pt x="16650" y="14344"/>
                  </a:cubicBezTo>
                  <a:cubicBezTo>
                    <a:pt x="16234" y="14561"/>
                    <a:pt x="15958" y="14995"/>
                    <a:pt x="15773" y="15484"/>
                  </a:cubicBezTo>
                  <a:cubicBezTo>
                    <a:pt x="15588" y="15972"/>
                    <a:pt x="15496" y="16515"/>
                    <a:pt x="15958" y="17438"/>
                  </a:cubicBezTo>
                  <a:cubicBezTo>
                    <a:pt x="16419" y="18360"/>
                    <a:pt x="17434" y="19663"/>
                    <a:pt x="18450" y="20368"/>
                  </a:cubicBezTo>
                  <a:cubicBezTo>
                    <a:pt x="19465" y="21074"/>
                    <a:pt x="20481" y="21182"/>
                    <a:pt x="21496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4" name="Line"/>
            <p:cNvSpPr/>
            <p:nvPr/>
          </p:nvSpPr>
          <p:spPr>
            <a:xfrm>
              <a:off x="14867321" y="8566073"/>
              <a:ext cx="35286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965" y="0"/>
                    <a:pt x="5929" y="0"/>
                    <a:pt x="9529" y="3600"/>
                  </a:cubicBezTo>
                  <a:cubicBezTo>
                    <a:pt x="13129" y="7200"/>
                    <a:pt x="1736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5" name="Line"/>
            <p:cNvSpPr/>
            <p:nvPr/>
          </p:nvSpPr>
          <p:spPr>
            <a:xfrm>
              <a:off x="16304468" y="8087762"/>
              <a:ext cx="680024" cy="62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12" fill="norm" stroke="1" extrusionOk="0">
                  <a:moveTo>
                    <a:pt x="5735" y="16500"/>
                  </a:moveTo>
                  <a:cubicBezTo>
                    <a:pt x="4753" y="16023"/>
                    <a:pt x="3771" y="15545"/>
                    <a:pt x="2789" y="15605"/>
                  </a:cubicBezTo>
                  <a:cubicBezTo>
                    <a:pt x="1808" y="15664"/>
                    <a:pt x="826" y="16261"/>
                    <a:pt x="335" y="16918"/>
                  </a:cubicBezTo>
                  <a:cubicBezTo>
                    <a:pt x="-156" y="17574"/>
                    <a:pt x="-156" y="18290"/>
                    <a:pt x="662" y="18946"/>
                  </a:cubicBezTo>
                  <a:cubicBezTo>
                    <a:pt x="1480" y="19603"/>
                    <a:pt x="3117" y="20199"/>
                    <a:pt x="4480" y="20319"/>
                  </a:cubicBezTo>
                  <a:cubicBezTo>
                    <a:pt x="5844" y="20438"/>
                    <a:pt x="6935" y="20080"/>
                    <a:pt x="7535" y="19304"/>
                  </a:cubicBezTo>
                  <a:cubicBezTo>
                    <a:pt x="8135" y="18529"/>
                    <a:pt x="8244" y="17335"/>
                    <a:pt x="7971" y="16619"/>
                  </a:cubicBezTo>
                  <a:cubicBezTo>
                    <a:pt x="7699" y="15903"/>
                    <a:pt x="7044" y="15664"/>
                    <a:pt x="6662" y="15843"/>
                  </a:cubicBezTo>
                  <a:cubicBezTo>
                    <a:pt x="6280" y="16022"/>
                    <a:pt x="6171" y="16619"/>
                    <a:pt x="6608" y="17455"/>
                  </a:cubicBezTo>
                  <a:cubicBezTo>
                    <a:pt x="7044" y="18290"/>
                    <a:pt x="8026" y="19364"/>
                    <a:pt x="9280" y="19961"/>
                  </a:cubicBezTo>
                  <a:cubicBezTo>
                    <a:pt x="10535" y="20557"/>
                    <a:pt x="12062" y="20677"/>
                    <a:pt x="13589" y="20020"/>
                  </a:cubicBezTo>
                  <a:cubicBezTo>
                    <a:pt x="15117" y="19364"/>
                    <a:pt x="16644" y="17932"/>
                    <a:pt x="17899" y="15366"/>
                  </a:cubicBezTo>
                  <a:cubicBezTo>
                    <a:pt x="19153" y="12800"/>
                    <a:pt x="20135" y="9101"/>
                    <a:pt x="20571" y="6595"/>
                  </a:cubicBezTo>
                  <a:cubicBezTo>
                    <a:pt x="21008" y="4089"/>
                    <a:pt x="20899" y="2776"/>
                    <a:pt x="20626" y="1941"/>
                  </a:cubicBezTo>
                  <a:cubicBezTo>
                    <a:pt x="20353" y="1105"/>
                    <a:pt x="19917" y="747"/>
                    <a:pt x="19317" y="449"/>
                  </a:cubicBezTo>
                  <a:cubicBezTo>
                    <a:pt x="18717" y="151"/>
                    <a:pt x="17953" y="-88"/>
                    <a:pt x="17408" y="31"/>
                  </a:cubicBezTo>
                  <a:cubicBezTo>
                    <a:pt x="16862" y="151"/>
                    <a:pt x="16535" y="628"/>
                    <a:pt x="16262" y="3015"/>
                  </a:cubicBezTo>
                  <a:cubicBezTo>
                    <a:pt x="15989" y="5402"/>
                    <a:pt x="15771" y="9698"/>
                    <a:pt x="15989" y="12860"/>
                  </a:cubicBezTo>
                  <a:cubicBezTo>
                    <a:pt x="16208" y="16022"/>
                    <a:pt x="16862" y="18051"/>
                    <a:pt x="17844" y="19304"/>
                  </a:cubicBezTo>
                  <a:cubicBezTo>
                    <a:pt x="18826" y="20557"/>
                    <a:pt x="20135" y="21035"/>
                    <a:pt x="21444" y="21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6" name="Line"/>
            <p:cNvSpPr/>
            <p:nvPr/>
          </p:nvSpPr>
          <p:spPr>
            <a:xfrm>
              <a:off x="17061464" y="8499861"/>
              <a:ext cx="857075" cy="51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85" fill="norm" stroke="1" extrusionOk="0">
                  <a:moveTo>
                    <a:pt x="5617" y="1450"/>
                  </a:moveTo>
                  <a:cubicBezTo>
                    <a:pt x="4837" y="878"/>
                    <a:pt x="4056" y="306"/>
                    <a:pt x="3405" y="92"/>
                  </a:cubicBezTo>
                  <a:cubicBezTo>
                    <a:pt x="2755" y="-123"/>
                    <a:pt x="2234" y="20"/>
                    <a:pt x="1844" y="735"/>
                  </a:cubicBezTo>
                  <a:cubicBezTo>
                    <a:pt x="1453" y="1451"/>
                    <a:pt x="1193" y="2738"/>
                    <a:pt x="1453" y="3739"/>
                  </a:cubicBezTo>
                  <a:cubicBezTo>
                    <a:pt x="1714" y="4741"/>
                    <a:pt x="2494" y="5456"/>
                    <a:pt x="3145" y="5885"/>
                  </a:cubicBezTo>
                  <a:cubicBezTo>
                    <a:pt x="3796" y="6314"/>
                    <a:pt x="4316" y="6457"/>
                    <a:pt x="4793" y="6314"/>
                  </a:cubicBezTo>
                  <a:cubicBezTo>
                    <a:pt x="5270" y="6171"/>
                    <a:pt x="5704" y="5742"/>
                    <a:pt x="5964" y="4955"/>
                  </a:cubicBezTo>
                  <a:cubicBezTo>
                    <a:pt x="6225" y="4168"/>
                    <a:pt x="6311" y="3024"/>
                    <a:pt x="6181" y="2237"/>
                  </a:cubicBezTo>
                  <a:cubicBezTo>
                    <a:pt x="6051" y="1451"/>
                    <a:pt x="5704" y="1021"/>
                    <a:pt x="5531" y="1236"/>
                  </a:cubicBezTo>
                  <a:cubicBezTo>
                    <a:pt x="5357" y="1451"/>
                    <a:pt x="5357" y="2309"/>
                    <a:pt x="5531" y="4526"/>
                  </a:cubicBezTo>
                  <a:cubicBezTo>
                    <a:pt x="5704" y="6743"/>
                    <a:pt x="6051" y="10319"/>
                    <a:pt x="6225" y="13180"/>
                  </a:cubicBezTo>
                  <a:cubicBezTo>
                    <a:pt x="6398" y="16041"/>
                    <a:pt x="6398" y="18187"/>
                    <a:pt x="6225" y="19474"/>
                  </a:cubicBezTo>
                  <a:cubicBezTo>
                    <a:pt x="6051" y="20762"/>
                    <a:pt x="5704" y="21191"/>
                    <a:pt x="5053" y="21334"/>
                  </a:cubicBezTo>
                  <a:cubicBezTo>
                    <a:pt x="4403" y="21477"/>
                    <a:pt x="3449" y="21334"/>
                    <a:pt x="2538" y="20690"/>
                  </a:cubicBezTo>
                  <a:cubicBezTo>
                    <a:pt x="1627" y="20047"/>
                    <a:pt x="759" y="18902"/>
                    <a:pt x="326" y="17901"/>
                  </a:cubicBezTo>
                  <a:cubicBezTo>
                    <a:pt x="-108" y="16900"/>
                    <a:pt x="-108" y="16041"/>
                    <a:pt x="326" y="15183"/>
                  </a:cubicBezTo>
                  <a:cubicBezTo>
                    <a:pt x="759" y="14325"/>
                    <a:pt x="1627" y="13466"/>
                    <a:pt x="2972" y="12537"/>
                  </a:cubicBezTo>
                  <a:cubicBezTo>
                    <a:pt x="4316" y="11607"/>
                    <a:pt x="6138" y="10605"/>
                    <a:pt x="7266" y="9962"/>
                  </a:cubicBezTo>
                  <a:cubicBezTo>
                    <a:pt x="8393" y="9318"/>
                    <a:pt x="8827" y="9032"/>
                    <a:pt x="9261" y="8746"/>
                  </a:cubicBezTo>
                  <a:cubicBezTo>
                    <a:pt x="9694" y="8460"/>
                    <a:pt x="10128" y="8174"/>
                    <a:pt x="10475" y="8317"/>
                  </a:cubicBezTo>
                  <a:cubicBezTo>
                    <a:pt x="10822" y="8460"/>
                    <a:pt x="11082" y="9032"/>
                    <a:pt x="11429" y="9318"/>
                  </a:cubicBezTo>
                  <a:cubicBezTo>
                    <a:pt x="11776" y="9604"/>
                    <a:pt x="12210" y="9604"/>
                    <a:pt x="12644" y="9461"/>
                  </a:cubicBezTo>
                  <a:cubicBezTo>
                    <a:pt x="13078" y="9318"/>
                    <a:pt x="13511" y="9032"/>
                    <a:pt x="13641" y="8531"/>
                  </a:cubicBezTo>
                  <a:cubicBezTo>
                    <a:pt x="13772" y="8031"/>
                    <a:pt x="13598" y="7315"/>
                    <a:pt x="13164" y="6529"/>
                  </a:cubicBezTo>
                  <a:cubicBezTo>
                    <a:pt x="12731" y="5742"/>
                    <a:pt x="12037" y="4884"/>
                    <a:pt x="11906" y="4383"/>
                  </a:cubicBezTo>
                  <a:cubicBezTo>
                    <a:pt x="11776" y="3882"/>
                    <a:pt x="12210" y="3739"/>
                    <a:pt x="13034" y="3882"/>
                  </a:cubicBezTo>
                  <a:cubicBezTo>
                    <a:pt x="13858" y="4025"/>
                    <a:pt x="15073" y="4454"/>
                    <a:pt x="15853" y="4955"/>
                  </a:cubicBezTo>
                  <a:cubicBezTo>
                    <a:pt x="16634" y="5456"/>
                    <a:pt x="16981" y="6028"/>
                    <a:pt x="17198" y="6672"/>
                  </a:cubicBezTo>
                  <a:cubicBezTo>
                    <a:pt x="17415" y="7315"/>
                    <a:pt x="17502" y="8031"/>
                    <a:pt x="17675" y="8746"/>
                  </a:cubicBezTo>
                  <a:cubicBezTo>
                    <a:pt x="17849" y="9461"/>
                    <a:pt x="18109" y="10176"/>
                    <a:pt x="18759" y="10033"/>
                  </a:cubicBezTo>
                  <a:cubicBezTo>
                    <a:pt x="19410" y="9890"/>
                    <a:pt x="20451" y="8889"/>
                    <a:pt x="21492" y="7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7" name="Line"/>
            <p:cNvSpPr/>
            <p:nvPr/>
          </p:nvSpPr>
          <p:spPr>
            <a:xfrm>
              <a:off x="17960051" y="8628343"/>
              <a:ext cx="103784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60" y="7200"/>
                    <a:pt x="4320" y="14400"/>
                    <a:pt x="7920" y="18000"/>
                  </a:cubicBezTo>
                  <a:cubicBezTo>
                    <a:pt x="11520" y="21600"/>
                    <a:pt x="165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8" name="Line"/>
            <p:cNvSpPr/>
            <p:nvPr/>
          </p:nvSpPr>
          <p:spPr>
            <a:xfrm>
              <a:off x="17949672" y="8389642"/>
              <a:ext cx="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>
              <a:off x="18278319" y="8348129"/>
              <a:ext cx="179890" cy="391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fill="norm" stroke="1" extrusionOk="0">
                  <a:moveTo>
                    <a:pt x="1662" y="0"/>
                  </a:moveTo>
                  <a:cubicBezTo>
                    <a:pt x="831" y="4737"/>
                    <a:pt x="0" y="9474"/>
                    <a:pt x="0" y="12884"/>
                  </a:cubicBezTo>
                  <a:cubicBezTo>
                    <a:pt x="0" y="16295"/>
                    <a:pt x="831" y="18379"/>
                    <a:pt x="2077" y="19705"/>
                  </a:cubicBezTo>
                  <a:cubicBezTo>
                    <a:pt x="3323" y="21032"/>
                    <a:pt x="4985" y="21600"/>
                    <a:pt x="8308" y="21411"/>
                  </a:cubicBezTo>
                  <a:cubicBezTo>
                    <a:pt x="11631" y="21221"/>
                    <a:pt x="16615" y="20274"/>
                    <a:pt x="2160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>
              <a:off x="18146860" y="8545316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1" name="Line"/>
            <p:cNvSpPr/>
            <p:nvPr/>
          </p:nvSpPr>
          <p:spPr>
            <a:xfrm>
              <a:off x="18469412" y="8161319"/>
              <a:ext cx="777548" cy="56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519" fill="norm" stroke="1" extrusionOk="0">
                  <a:moveTo>
                    <a:pt x="1129" y="0"/>
                  </a:moveTo>
                  <a:cubicBezTo>
                    <a:pt x="841" y="3161"/>
                    <a:pt x="553" y="6322"/>
                    <a:pt x="361" y="9285"/>
                  </a:cubicBezTo>
                  <a:cubicBezTo>
                    <a:pt x="169" y="12249"/>
                    <a:pt x="73" y="15015"/>
                    <a:pt x="25" y="16793"/>
                  </a:cubicBezTo>
                  <a:cubicBezTo>
                    <a:pt x="-23" y="18571"/>
                    <a:pt x="-23" y="19361"/>
                    <a:pt x="217" y="19756"/>
                  </a:cubicBezTo>
                  <a:cubicBezTo>
                    <a:pt x="457" y="20151"/>
                    <a:pt x="937" y="20151"/>
                    <a:pt x="1321" y="19822"/>
                  </a:cubicBezTo>
                  <a:cubicBezTo>
                    <a:pt x="1705" y="19493"/>
                    <a:pt x="1993" y="18834"/>
                    <a:pt x="2425" y="18110"/>
                  </a:cubicBezTo>
                  <a:cubicBezTo>
                    <a:pt x="2857" y="17385"/>
                    <a:pt x="3433" y="16595"/>
                    <a:pt x="3769" y="16529"/>
                  </a:cubicBezTo>
                  <a:cubicBezTo>
                    <a:pt x="4105" y="16463"/>
                    <a:pt x="4201" y="17122"/>
                    <a:pt x="4345" y="17780"/>
                  </a:cubicBezTo>
                  <a:cubicBezTo>
                    <a:pt x="4489" y="18439"/>
                    <a:pt x="4681" y="19098"/>
                    <a:pt x="4921" y="19690"/>
                  </a:cubicBezTo>
                  <a:cubicBezTo>
                    <a:pt x="5161" y="20283"/>
                    <a:pt x="5449" y="20810"/>
                    <a:pt x="5833" y="21139"/>
                  </a:cubicBezTo>
                  <a:cubicBezTo>
                    <a:pt x="6217" y="21468"/>
                    <a:pt x="6697" y="21600"/>
                    <a:pt x="7129" y="21468"/>
                  </a:cubicBezTo>
                  <a:cubicBezTo>
                    <a:pt x="7561" y="21337"/>
                    <a:pt x="7945" y="20941"/>
                    <a:pt x="8425" y="20151"/>
                  </a:cubicBezTo>
                  <a:cubicBezTo>
                    <a:pt x="8905" y="19361"/>
                    <a:pt x="9481" y="18176"/>
                    <a:pt x="9817" y="17188"/>
                  </a:cubicBezTo>
                  <a:cubicBezTo>
                    <a:pt x="10153" y="16200"/>
                    <a:pt x="10249" y="15410"/>
                    <a:pt x="10297" y="15344"/>
                  </a:cubicBezTo>
                  <a:cubicBezTo>
                    <a:pt x="10345" y="15278"/>
                    <a:pt x="10345" y="15937"/>
                    <a:pt x="10441" y="16661"/>
                  </a:cubicBezTo>
                  <a:cubicBezTo>
                    <a:pt x="10537" y="17385"/>
                    <a:pt x="10729" y="18176"/>
                    <a:pt x="10873" y="18900"/>
                  </a:cubicBezTo>
                  <a:cubicBezTo>
                    <a:pt x="11017" y="19624"/>
                    <a:pt x="11113" y="20283"/>
                    <a:pt x="11353" y="20415"/>
                  </a:cubicBezTo>
                  <a:cubicBezTo>
                    <a:pt x="11593" y="20546"/>
                    <a:pt x="11977" y="20151"/>
                    <a:pt x="12313" y="19624"/>
                  </a:cubicBezTo>
                  <a:cubicBezTo>
                    <a:pt x="12649" y="19098"/>
                    <a:pt x="12937" y="18439"/>
                    <a:pt x="13321" y="17846"/>
                  </a:cubicBezTo>
                  <a:cubicBezTo>
                    <a:pt x="13705" y="17254"/>
                    <a:pt x="14185" y="16727"/>
                    <a:pt x="14569" y="16859"/>
                  </a:cubicBezTo>
                  <a:cubicBezTo>
                    <a:pt x="14953" y="16990"/>
                    <a:pt x="15241" y="17780"/>
                    <a:pt x="15385" y="18505"/>
                  </a:cubicBezTo>
                  <a:cubicBezTo>
                    <a:pt x="15529" y="19229"/>
                    <a:pt x="15529" y="19888"/>
                    <a:pt x="15673" y="19954"/>
                  </a:cubicBezTo>
                  <a:cubicBezTo>
                    <a:pt x="15817" y="20019"/>
                    <a:pt x="16105" y="19493"/>
                    <a:pt x="16393" y="18900"/>
                  </a:cubicBezTo>
                  <a:cubicBezTo>
                    <a:pt x="16681" y="18307"/>
                    <a:pt x="16969" y="17649"/>
                    <a:pt x="17305" y="17122"/>
                  </a:cubicBezTo>
                  <a:cubicBezTo>
                    <a:pt x="17641" y="16595"/>
                    <a:pt x="18025" y="16200"/>
                    <a:pt x="18505" y="16859"/>
                  </a:cubicBezTo>
                  <a:cubicBezTo>
                    <a:pt x="18985" y="17517"/>
                    <a:pt x="19561" y="19229"/>
                    <a:pt x="20089" y="20151"/>
                  </a:cubicBezTo>
                  <a:cubicBezTo>
                    <a:pt x="20617" y="21073"/>
                    <a:pt x="21097" y="21205"/>
                    <a:pt x="21577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2" name="Line"/>
            <p:cNvSpPr/>
            <p:nvPr/>
          </p:nvSpPr>
          <p:spPr>
            <a:xfrm>
              <a:off x="19402633" y="8825530"/>
              <a:ext cx="9340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2769"/>
                    <a:pt x="21600" y="5538"/>
                    <a:pt x="18000" y="9138"/>
                  </a:cubicBezTo>
                  <a:cubicBezTo>
                    <a:pt x="14400" y="12738"/>
                    <a:pt x="7200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3" name="Line"/>
            <p:cNvSpPr/>
            <p:nvPr/>
          </p:nvSpPr>
          <p:spPr>
            <a:xfrm>
              <a:off x="19973438" y="8488778"/>
              <a:ext cx="622700" cy="22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7" fill="norm" stroke="1" extrusionOk="0">
                  <a:moveTo>
                    <a:pt x="2880" y="4434"/>
                  </a:moveTo>
                  <a:cubicBezTo>
                    <a:pt x="2400" y="3437"/>
                    <a:pt x="1920" y="2440"/>
                    <a:pt x="1440" y="2607"/>
                  </a:cubicBezTo>
                  <a:cubicBezTo>
                    <a:pt x="960" y="2773"/>
                    <a:pt x="480" y="4102"/>
                    <a:pt x="240" y="5597"/>
                  </a:cubicBezTo>
                  <a:cubicBezTo>
                    <a:pt x="0" y="7093"/>
                    <a:pt x="0" y="8754"/>
                    <a:pt x="0" y="10416"/>
                  </a:cubicBezTo>
                  <a:cubicBezTo>
                    <a:pt x="0" y="12077"/>
                    <a:pt x="0" y="13739"/>
                    <a:pt x="360" y="15400"/>
                  </a:cubicBezTo>
                  <a:cubicBezTo>
                    <a:pt x="720" y="17062"/>
                    <a:pt x="1440" y="18724"/>
                    <a:pt x="2040" y="19056"/>
                  </a:cubicBezTo>
                  <a:cubicBezTo>
                    <a:pt x="2640" y="19388"/>
                    <a:pt x="3120" y="18391"/>
                    <a:pt x="3480" y="15400"/>
                  </a:cubicBezTo>
                  <a:cubicBezTo>
                    <a:pt x="3840" y="12410"/>
                    <a:pt x="4080" y="7425"/>
                    <a:pt x="4440" y="4434"/>
                  </a:cubicBezTo>
                  <a:cubicBezTo>
                    <a:pt x="4800" y="1444"/>
                    <a:pt x="5280" y="447"/>
                    <a:pt x="6120" y="114"/>
                  </a:cubicBezTo>
                  <a:cubicBezTo>
                    <a:pt x="6960" y="-218"/>
                    <a:pt x="8160" y="114"/>
                    <a:pt x="9120" y="1942"/>
                  </a:cubicBezTo>
                  <a:cubicBezTo>
                    <a:pt x="10080" y="3770"/>
                    <a:pt x="10800" y="7093"/>
                    <a:pt x="11460" y="10582"/>
                  </a:cubicBezTo>
                  <a:cubicBezTo>
                    <a:pt x="12120" y="14071"/>
                    <a:pt x="12720" y="17727"/>
                    <a:pt x="14100" y="19554"/>
                  </a:cubicBezTo>
                  <a:cubicBezTo>
                    <a:pt x="15480" y="21382"/>
                    <a:pt x="17640" y="21382"/>
                    <a:pt x="19020" y="20884"/>
                  </a:cubicBezTo>
                  <a:cubicBezTo>
                    <a:pt x="20400" y="20385"/>
                    <a:pt x="21000" y="19388"/>
                    <a:pt x="21600" y="18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4" name="Line"/>
            <p:cNvSpPr/>
            <p:nvPr/>
          </p:nvSpPr>
          <p:spPr>
            <a:xfrm>
              <a:off x="515567" y="9448228"/>
              <a:ext cx="469597" cy="391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431" fill="norm" stroke="1" extrusionOk="0">
                  <a:moveTo>
                    <a:pt x="1814" y="0"/>
                  </a:moveTo>
                  <a:cubicBezTo>
                    <a:pt x="4944" y="3221"/>
                    <a:pt x="8075" y="6442"/>
                    <a:pt x="9953" y="9000"/>
                  </a:cubicBezTo>
                  <a:cubicBezTo>
                    <a:pt x="11831" y="11558"/>
                    <a:pt x="12457" y="13453"/>
                    <a:pt x="11205" y="15442"/>
                  </a:cubicBezTo>
                  <a:cubicBezTo>
                    <a:pt x="9953" y="17432"/>
                    <a:pt x="6822" y="19516"/>
                    <a:pt x="4709" y="20558"/>
                  </a:cubicBezTo>
                  <a:cubicBezTo>
                    <a:pt x="2596" y="21600"/>
                    <a:pt x="1501" y="21600"/>
                    <a:pt x="796" y="21126"/>
                  </a:cubicBezTo>
                  <a:cubicBezTo>
                    <a:pt x="92" y="20653"/>
                    <a:pt x="-221" y="19705"/>
                    <a:pt x="170" y="18568"/>
                  </a:cubicBezTo>
                  <a:cubicBezTo>
                    <a:pt x="562" y="17432"/>
                    <a:pt x="1657" y="16105"/>
                    <a:pt x="3379" y="14874"/>
                  </a:cubicBezTo>
                  <a:cubicBezTo>
                    <a:pt x="5101" y="13642"/>
                    <a:pt x="7449" y="12505"/>
                    <a:pt x="9483" y="11558"/>
                  </a:cubicBezTo>
                  <a:cubicBezTo>
                    <a:pt x="11518" y="10611"/>
                    <a:pt x="13240" y="9853"/>
                    <a:pt x="14492" y="9189"/>
                  </a:cubicBezTo>
                  <a:cubicBezTo>
                    <a:pt x="15744" y="8526"/>
                    <a:pt x="16527" y="7958"/>
                    <a:pt x="16996" y="8147"/>
                  </a:cubicBezTo>
                  <a:cubicBezTo>
                    <a:pt x="17466" y="8337"/>
                    <a:pt x="17622" y="9284"/>
                    <a:pt x="17936" y="10326"/>
                  </a:cubicBezTo>
                  <a:cubicBezTo>
                    <a:pt x="18249" y="11368"/>
                    <a:pt x="18718" y="12505"/>
                    <a:pt x="19344" y="14116"/>
                  </a:cubicBezTo>
                  <a:cubicBezTo>
                    <a:pt x="19970" y="15726"/>
                    <a:pt x="20753" y="17811"/>
                    <a:pt x="21066" y="18095"/>
                  </a:cubicBezTo>
                  <a:cubicBezTo>
                    <a:pt x="21379" y="18379"/>
                    <a:pt x="21222" y="16863"/>
                    <a:pt x="21066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5" name="Line"/>
            <p:cNvSpPr/>
            <p:nvPr/>
          </p:nvSpPr>
          <p:spPr>
            <a:xfrm>
              <a:off x="752846" y="9457685"/>
              <a:ext cx="207567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20015"/>
                  </a:moveTo>
                  <a:cubicBezTo>
                    <a:pt x="1080" y="11375"/>
                    <a:pt x="2160" y="2735"/>
                    <a:pt x="5760" y="575"/>
                  </a:cubicBezTo>
                  <a:cubicBezTo>
                    <a:pt x="9360" y="-1585"/>
                    <a:pt x="1548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6" name="Line"/>
            <p:cNvSpPr/>
            <p:nvPr/>
          </p:nvSpPr>
          <p:spPr>
            <a:xfrm>
              <a:off x="1053817" y="9552010"/>
              <a:ext cx="32172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97" y="3130"/>
                    <a:pt x="1394" y="6261"/>
                    <a:pt x="1858" y="8609"/>
                  </a:cubicBezTo>
                  <a:cubicBezTo>
                    <a:pt x="2323" y="10957"/>
                    <a:pt x="2555" y="12522"/>
                    <a:pt x="3252" y="12835"/>
                  </a:cubicBezTo>
                  <a:cubicBezTo>
                    <a:pt x="3948" y="13148"/>
                    <a:pt x="5110" y="12209"/>
                    <a:pt x="5923" y="10957"/>
                  </a:cubicBezTo>
                  <a:cubicBezTo>
                    <a:pt x="6735" y="9704"/>
                    <a:pt x="7200" y="8139"/>
                    <a:pt x="7897" y="7826"/>
                  </a:cubicBezTo>
                  <a:cubicBezTo>
                    <a:pt x="8594" y="7513"/>
                    <a:pt x="9523" y="8452"/>
                    <a:pt x="10103" y="9704"/>
                  </a:cubicBezTo>
                  <a:cubicBezTo>
                    <a:pt x="10684" y="10957"/>
                    <a:pt x="10916" y="12522"/>
                    <a:pt x="11148" y="14087"/>
                  </a:cubicBezTo>
                  <a:cubicBezTo>
                    <a:pt x="11381" y="15652"/>
                    <a:pt x="11613" y="17217"/>
                    <a:pt x="12077" y="17217"/>
                  </a:cubicBezTo>
                  <a:cubicBezTo>
                    <a:pt x="12542" y="17217"/>
                    <a:pt x="13239" y="15652"/>
                    <a:pt x="14052" y="13930"/>
                  </a:cubicBezTo>
                  <a:cubicBezTo>
                    <a:pt x="14865" y="12209"/>
                    <a:pt x="15794" y="10330"/>
                    <a:pt x="16606" y="10800"/>
                  </a:cubicBezTo>
                  <a:cubicBezTo>
                    <a:pt x="17419" y="11270"/>
                    <a:pt x="18116" y="14087"/>
                    <a:pt x="18929" y="16278"/>
                  </a:cubicBezTo>
                  <a:cubicBezTo>
                    <a:pt x="19742" y="18470"/>
                    <a:pt x="20671" y="200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7" name="Line"/>
            <p:cNvSpPr/>
            <p:nvPr/>
          </p:nvSpPr>
          <p:spPr>
            <a:xfrm>
              <a:off x="1583110" y="9157200"/>
              <a:ext cx="695346" cy="104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1" fill="norm" stroke="1" extrusionOk="0">
                  <a:moveTo>
                    <a:pt x="0" y="9388"/>
                  </a:moveTo>
                  <a:cubicBezTo>
                    <a:pt x="645" y="11164"/>
                    <a:pt x="1290" y="12941"/>
                    <a:pt x="1773" y="14468"/>
                  </a:cubicBezTo>
                  <a:cubicBezTo>
                    <a:pt x="2257" y="15996"/>
                    <a:pt x="2579" y="17275"/>
                    <a:pt x="2740" y="18092"/>
                  </a:cubicBezTo>
                  <a:cubicBezTo>
                    <a:pt x="2901" y="18909"/>
                    <a:pt x="2901" y="19264"/>
                    <a:pt x="2633" y="18305"/>
                  </a:cubicBezTo>
                  <a:cubicBezTo>
                    <a:pt x="2364" y="17346"/>
                    <a:pt x="1827" y="15072"/>
                    <a:pt x="1612" y="13509"/>
                  </a:cubicBezTo>
                  <a:cubicBezTo>
                    <a:pt x="1397" y="11946"/>
                    <a:pt x="1504" y="11093"/>
                    <a:pt x="1719" y="10525"/>
                  </a:cubicBezTo>
                  <a:cubicBezTo>
                    <a:pt x="1934" y="9956"/>
                    <a:pt x="2257" y="9672"/>
                    <a:pt x="2687" y="9459"/>
                  </a:cubicBezTo>
                  <a:cubicBezTo>
                    <a:pt x="3116" y="9246"/>
                    <a:pt x="3654" y="9104"/>
                    <a:pt x="4299" y="9317"/>
                  </a:cubicBezTo>
                  <a:cubicBezTo>
                    <a:pt x="4943" y="9530"/>
                    <a:pt x="5696" y="10099"/>
                    <a:pt x="6125" y="10631"/>
                  </a:cubicBezTo>
                  <a:cubicBezTo>
                    <a:pt x="6555" y="11164"/>
                    <a:pt x="6663" y="11662"/>
                    <a:pt x="6555" y="12052"/>
                  </a:cubicBezTo>
                  <a:cubicBezTo>
                    <a:pt x="6448" y="12443"/>
                    <a:pt x="6125" y="12727"/>
                    <a:pt x="5696" y="12941"/>
                  </a:cubicBezTo>
                  <a:cubicBezTo>
                    <a:pt x="5266" y="13154"/>
                    <a:pt x="4728" y="13296"/>
                    <a:pt x="4191" y="13367"/>
                  </a:cubicBezTo>
                  <a:cubicBezTo>
                    <a:pt x="3654" y="13438"/>
                    <a:pt x="3116" y="13438"/>
                    <a:pt x="3009" y="13296"/>
                  </a:cubicBezTo>
                  <a:cubicBezTo>
                    <a:pt x="2901" y="13154"/>
                    <a:pt x="3224" y="12870"/>
                    <a:pt x="4406" y="12124"/>
                  </a:cubicBezTo>
                  <a:cubicBezTo>
                    <a:pt x="5588" y="11377"/>
                    <a:pt x="7630" y="10170"/>
                    <a:pt x="9134" y="8713"/>
                  </a:cubicBezTo>
                  <a:cubicBezTo>
                    <a:pt x="10639" y="7256"/>
                    <a:pt x="11606" y="5551"/>
                    <a:pt x="11767" y="4166"/>
                  </a:cubicBezTo>
                  <a:cubicBezTo>
                    <a:pt x="11928" y="2780"/>
                    <a:pt x="11284" y="1714"/>
                    <a:pt x="10746" y="1004"/>
                  </a:cubicBezTo>
                  <a:cubicBezTo>
                    <a:pt x="10209" y="293"/>
                    <a:pt x="9779" y="-62"/>
                    <a:pt x="9564" y="9"/>
                  </a:cubicBezTo>
                  <a:cubicBezTo>
                    <a:pt x="9349" y="80"/>
                    <a:pt x="9349" y="577"/>
                    <a:pt x="9403" y="1963"/>
                  </a:cubicBezTo>
                  <a:cubicBezTo>
                    <a:pt x="9457" y="3349"/>
                    <a:pt x="9564" y="5622"/>
                    <a:pt x="9725" y="7292"/>
                  </a:cubicBezTo>
                  <a:cubicBezTo>
                    <a:pt x="9887" y="8962"/>
                    <a:pt x="10101" y="10027"/>
                    <a:pt x="10370" y="10809"/>
                  </a:cubicBezTo>
                  <a:cubicBezTo>
                    <a:pt x="10639" y="11591"/>
                    <a:pt x="10961" y="12088"/>
                    <a:pt x="11391" y="12408"/>
                  </a:cubicBezTo>
                  <a:cubicBezTo>
                    <a:pt x="11821" y="12727"/>
                    <a:pt x="12358" y="12870"/>
                    <a:pt x="13164" y="12727"/>
                  </a:cubicBezTo>
                  <a:cubicBezTo>
                    <a:pt x="13970" y="12585"/>
                    <a:pt x="15045" y="12159"/>
                    <a:pt x="15743" y="11697"/>
                  </a:cubicBezTo>
                  <a:cubicBezTo>
                    <a:pt x="16442" y="11235"/>
                    <a:pt x="16764" y="10738"/>
                    <a:pt x="16925" y="10667"/>
                  </a:cubicBezTo>
                  <a:cubicBezTo>
                    <a:pt x="17087" y="10596"/>
                    <a:pt x="17087" y="10951"/>
                    <a:pt x="17194" y="11306"/>
                  </a:cubicBezTo>
                  <a:cubicBezTo>
                    <a:pt x="17301" y="11662"/>
                    <a:pt x="17516" y="12017"/>
                    <a:pt x="17839" y="12301"/>
                  </a:cubicBezTo>
                  <a:cubicBezTo>
                    <a:pt x="18161" y="12585"/>
                    <a:pt x="18591" y="12799"/>
                    <a:pt x="19075" y="12870"/>
                  </a:cubicBezTo>
                  <a:cubicBezTo>
                    <a:pt x="19558" y="12941"/>
                    <a:pt x="20096" y="12870"/>
                    <a:pt x="20472" y="12656"/>
                  </a:cubicBezTo>
                  <a:cubicBezTo>
                    <a:pt x="20848" y="12443"/>
                    <a:pt x="21063" y="12088"/>
                    <a:pt x="21063" y="11626"/>
                  </a:cubicBezTo>
                  <a:cubicBezTo>
                    <a:pt x="21063" y="11164"/>
                    <a:pt x="20848" y="10596"/>
                    <a:pt x="20740" y="10489"/>
                  </a:cubicBezTo>
                  <a:cubicBezTo>
                    <a:pt x="20633" y="10383"/>
                    <a:pt x="20633" y="10738"/>
                    <a:pt x="20848" y="11981"/>
                  </a:cubicBezTo>
                  <a:cubicBezTo>
                    <a:pt x="21063" y="13225"/>
                    <a:pt x="21493" y="15356"/>
                    <a:pt x="21546" y="16991"/>
                  </a:cubicBezTo>
                  <a:cubicBezTo>
                    <a:pt x="21600" y="18625"/>
                    <a:pt x="21278" y="19762"/>
                    <a:pt x="20848" y="20437"/>
                  </a:cubicBezTo>
                  <a:cubicBezTo>
                    <a:pt x="20418" y="21112"/>
                    <a:pt x="19881" y="21325"/>
                    <a:pt x="19290" y="21431"/>
                  </a:cubicBezTo>
                  <a:cubicBezTo>
                    <a:pt x="18699" y="21538"/>
                    <a:pt x="18054" y="21538"/>
                    <a:pt x="17463" y="21431"/>
                  </a:cubicBezTo>
                  <a:cubicBezTo>
                    <a:pt x="16872" y="21325"/>
                    <a:pt x="16334" y="21112"/>
                    <a:pt x="15958" y="20827"/>
                  </a:cubicBezTo>
                  <a:cubicBezTo>
                    <a:pt x="15582" y="20543"/>
                    <a:pt x="15367" y="20188"/>
                    <a:pt x="15421" y="19868"/>
                  </a:cubicBezTo>
                  <a:cubicBezTo>
                    <a:pt x="15475" y="19549"/>
                    <a:pt x="15797" y="19264"/>
                    <a:pt x="16872" y="18838"/>
                  </a:cubicBezTo>
                  <a:cubicBezTo>
                    <a:pt x="17946" y="18412"/>
                    <a:pt x="19773" y="17843"/>
                    <a:pt x="21600" y="17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8" name="Line"/>
            <p:cNvSpPr/>
            <p:nvPr/>
          </p:nvSpPr>
          <p:spPr>
            <a:xfrm>
              <a:off x="3046449" y="9459517"/>
              <a:ext cx="1006695" cy="35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fill="norm" stroke="1" extrusionOk="0">
                  <a:moveTo>
                    <a:pt x="0" y="6865"/>
                  </a:moveTo>
                  <a:cubicBezTo>
                    <a:pt x="371" y="9801"/>
                    <a:pt x="742" y="12737"/>
                    <a:pt x="1262" y="14729"/>
                  </a:cubicBezTo>
                  <a:cubicBezTo>
                    <a:pt x="1781" y="16721"/>
                    <a:pt x="2449" y="17770"/>
                    <a:pt x="2932" y="17351"/>
                  </a:cubicBezTo>
                  <a:cubicBezTo>
                    <a:pt x="3414" y="16931"/>
                    <a:pt x="3711" y="15044"/>
                    <a:pt x="3860" y="13471"/>
                  </a:cubicBezTo>
                  <a:cubicBezTo>
                    <a:pt x="4008" y="11898"/>
                    <a:pt x="4008" y="10640"/>
                    <a:pt x="4008" y="9486"/>
                  </a:cubicBezTo>
                  <a:cubicBezTo>
                    <a:pt x="4008" y="8333"/>
                    <a:pt x="4008" y="7285"/>
                    <a:pt x="4045" y="7389"/>
                  </a:cubicBezTo>
                  <a:cubicBezTo>
                    <a:pt x="4082" y="7494"/>
                    <a:pt x="4157" y="8752"/>
                    <a:pt x="4379" y="10535"/>
                  </a:cubicBezTo>
                  <a:cubicBezTo>
                    <a:pt x="4602" y="12318"/>
                    <a:pt x="4973" y="14624"/>
                    <a:pt x="5344" y="16092"/>
                  </a:cubicBezTo>
                  <a:cubicBezTo>
                    <a:pt x="5715" y="17560"/>
                    <a:pt x="6087" y="18189"/>
                    <a:pt x="6384" y="18085"/>
                  </a:cubicBezTo>
                  <a:cubicBezTo>
                    <a:pt x="6680" y="17980"/>
                    <a:pt x="6903" y="17141"/>
                    <a:pt x="7200" y="15149"/>
                  </a:cubicBezTo>
                  <a:cubicBezTo>
                    <a:pt x="7497" y="13156"/>
                    <a:pt x="7868" y="10011"/>
                    <a:pt x="8054" y="7809"/>
                  </a:cubicBezTo>
                  <a:cubicBezTo>
                    <a:pt x="8239" y="5607"/>
                    <a:pt x="8239" y="4349"/>
                    <a:pt x="8276" y="3090"/>
                  </a:cubicBezTo>
                  <a:cubicBezTo>
                    <a:pt x="8313" y="1832"/>
                    <a:pt x="8388" y="574"/>
                    <a:pt x="8610" y="154"/>
                  </a:cubicBezTo>
                  <a:cubicBezTo>
                    <a:pt x="8833" y="-265"/>
                    <a:pt x="9204" y="154"/>
                    <a:pt x="9946" y="2356"/>
                  </a:cubicBezTo>
                  <a:cubicBezTo>
                    <a:pt x="10689" y="4558"/>
                    <a:pt x="11802" y="8543"/>
                    <a:pt x="12396" y="11164"/>
                  </a:cubicBezTo>
                  <a:cubicBezTo>
                    <a:pt x="12990" y="13786"/>
                    <a:pt x="13064" y="15044"/>
                    <a:pt x="13064" y="16197"/>
                  </a:cubicBezTo>
                  <a:cubicBezTo>
                    <a:pt x="13064" y="17351"/>
                    <a:pt x="12990" y="18399"/>
                    <a:pt x="12433" y="19238"/>
                  </a:cubicBezTo>
                  <a:cubicBezTo>
                    <a:pt x="11876" y="20077"/>
                    <a:pt x="10837" y="20706"/>
                    <a:pt x="10132" y="21020"/>
                  </a:cubicBezTo>
                  <a:cubicBezTo>
                    <a:pt x="9427" y="21335"/>
                    <a:pt x="9056" y="21335"/>
                    <a:pt x="8722" y="21020"/>
                  </a:cubicBezTo>
                  <a:cubicBezTo>
                    <a:pt x="8388" y="20706"/>
                    <a:pt x="8091" y="20077"/>
                    <a:pt x="7942" y="19028"/>
                  </a:cubicBezTo>
                  <a:cubicBezTo>
                    <a:pt x="7794" y="17980"/>
                    <a:pt x="7794" y="16512"/>
                    <a:pt x="7942" y="15358"/>
                  </a:cubicBezTo>
                  <a:cubicBezTo>
                    <a:pt x="8091" y="14205"/>
                    <a:pt x="8388" y="13366"/>
                    <a:pt x="9278" y="12527"/>
                  </a:cubicBezTo>
                  <a:cubicBezTo>
                    <a:pt x="10169" y="11688"/>
                    <a:pt x="11654" y="10850"/>
                    <a:pt x="13212" y="9801"/>
                  </a:cubicBezTo>
                  <a:cubicBezTo>
                    <a:pt x="14771" y="8752"/>
                    <a:pt x="16404" y="7494"/>
                    <a:pt x="17369" y="6341"/>
                  </a:cubicBezTo>
                  <a:cubicBezTo>
                    <a:pt x="18334" y="5187"/>
                    <a:pt x="18631" y="4139"/>
                    <a:pt x="18668" y="3195"/>
                  </a:cubicBezTo>
                  <a:cubicBezTo>
                    <a:pt x="18705" y="2252"/>
                    <a:pt x="18482" y="1413"/>
                    <a:pt x="18074" y="888"/>
                  </a:cubicBezTo>
                  <a:cubicBezTo>
                    <a:pt x="17666" y="364"/>
                    <a:pt x="17072" y="154"/>
                    <a:pt x="16553" y="50"/>
                  </a:cubicBezTo>
                  <a:cubicBezTo>
                    <a:pt x="16033" y="-55"/>
                    <a:pt x="15588" y="-55"/>
                    <a:pt x="15365" y="679"/>
                  </a:cubicBezTo>
                  <a:cubicBezTo>
                    <a:pt x="15142" y="1413"/>
                    <a:pt x="15142" y="2881"/>
                    <a:pt x="15662" y="5083"/>
                  </a:cubicBezTo>
                  <a:cubicBezTo>
                    <a:pt x="16181" y="7285"/>
                    <a:pt x="17221" y="10220"/>
                    <a:pt x="18297" y="12213"/>
                  </a:cubicBezTo>
                  <a:cubicBezTo>
                    <a:pt x="19373" y="14205"/>
                    <a:pt x="20487" y="15253"/>
                    <a:pt x="21600" y="16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59" name="Line"/>
            <p:cNvSpPr/>
            <p:nvPr/>
          </p:nvSpPr>
          <p:spPr>
            <a:xfrm>
              <a:off x="1783757" y="10799300"/>
              <a:ext cx="320165" cy="52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48" fill="norm" stroke="1" extrusionOk="0">
                  <a:moveTo>
                    <a:pt x="1838" y="1185"/>
                  </a:moveTo>
                  <a:cubicBezTo>
                    <a:pt x="2068" y="6375"/>
                    <a:pt x="2298" y="11565"/>
                    <a:pt x="2528" y="14510"/>
                  </a:cubicBezTo>
                  <a:cubicBezTo>
                    <a:pt x="2757" y="17455"/>
                    <a:pt x="2987" y="18157"/>
                    <a:pt x="3447" y="19068"/>
                  </a:cubicBezTo>
                  <a:cubicBezTo>
                    <a:pt x="3906" y="19980"/>
                    <a:pt x="4596" y="21102"/>
                    <a:pt x="4826" y="21313"/>
                  </a:cubicBezTo>
                  <a:cubicBezTo>
                    <a:pt x="5055" y="21523"/>
                    <a:pt x="4826" y="20822"/>
                    <a:pt x="4021" y="18578"/>
                  </a:cubicBezTo>
                  <a:cubicBezTo>
                    <a:pt x="3217" y="16333"/>
                    <a:pt x="1838" y="12546"/>
                    <a:pt x="1034" y="9741"/>
                  </a:cubicBezTo>
                  <a:cubicBezTo>
                    <a:pt x="230" y="6936"/>
                    <a:pt x="0" y="5113"/>
                    <a:pt x="0" y="3850"/>
                  </a:cubicBezTo>
                  <a:cubicBezTo>
                    <a:pt x="0" y="2588"/>
                    <a:pt x="230" y="1887"/>
                    <a:pt x="919" y="1326"/>
                  </a:cubicBezTo>
                  <a:cubicBezTo>
                    <a:pt x="1609" y="765"/>
                    <a:pt x="2757" y="344"/>
                    <a:pt x="4596" y="133"/>
                  </a:cubicBezTo>
                  <a:cubicBezTo>
                    <a:pt x="6434" y="-77"/>
                    <a:pt x="8962" y="-77"/>
                    <a:pt x="11489" y="414"/>
                  </a:cubicBezTo>
                  <a:cubicBezTo>
                    <a:pt x="14017" y="905"/>
                    <a:pt x="16545" y="1887"/>
                    <a:pt x="18153" y="2728"/>
                  </a:cubicBezTo>
                  <a:cubicBezTo>
                    <a:pt x="19762" y="3570"/>
                    <a:pt x="20451" y="4271"/>
                    <a:pt x="20911" y="5253"/>
                  </a:cubicBezTo>
                  <a:cubicBezTo>
                    <a:pt x="21370" y="6235"/>
                    <a:pt x="21600" y="7497"/>
                    <a:pt x="20221" y="8198"/>
                  </a:cubicBezTo>
                  <a:cubicBezTo>
                    <a:pt x="18843" y="8900"/>
                    <a:pt x="15855" y="9040"/>
                    <a:pt x="12753" y="8759"/>
                  </a:cubicBezTo>
                  <a:cubicBezTo>
                    <a:pt x="9651" y="8479"/>
                    <a:pt x="6434" y="7778"/>
                    <a:pt x="3217" y="7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0" name="Line"/>
            <p:cNvSpPr/>
            <p:nvPr/>
          </p:nvSpPr>
          <p:spPr>
            <a:xfrm>
              <a:off x="2185050" y="11236753"/>
              <a:ext cx="235888" cy="33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327" fill="norm" stroke="1" extrusionOk="0">
                  <a:moveTo>
                    <a:pt x="2817" y="2425"/>
                  </a:moveTo>
                  <a:cubicBezTo>
                    <a:pt x="3443" y="7053"/>
                    <a:pt x="4070" y="11682"/>
                    <a:pt x="4696" y="14878"/>
                  </a:cubicBezTo>
                  <a:cubicBezTo>
                    <a:pt x="5322" y="18073"/>
                    <a:pt x="5948" y="19837"/>
                    <a:pt x="6104" y="20167"/>
                  </a:cubicBezTo>
                  <a:cubicBezTo>
                    <a:pt x="6261" y="20498"/>
                    <a:pt x="5948" y="19396"/>
                    <a:pt x="5009" y="16531"/>
                  </a:cubicBezTo>
                  <a:cubicBezTo>
                    <a:pt x="4070" y="13665"/>
                    <a:pt x="2504" y="9037"/>
                    <a:pt x="1722" y="6061"/>
                  </a:cubicBezTo>
                  <a:cubicBezTo>
                    <a:pt x="939" y="3086"/>
                    <a:pt x="939" y="1763"/>
                    <a:pt x="1722" y="992"/>
                  </a:cubicBezTo>
                  <a:cubicBezTo>
                    <a:pt x="2504" y="220"/>
                    <a:pt x="4070" y="0"/>
                    <a:pt x="6417" y="0"/>
                  </a:cubicBezTo>
                  <a:cubicBezTo>
                    <a:pt x="8765" y="0"/>
                    <a:pt x="11896" y="220"/>
                    <a:pt x="14243" y="661"/>
                  </a:cubicBezTo>
                  <a:cubicBezTo>
                    <a:pt x="16591" y="1102"/>
                    <a:pt x="18157" y="1763"/>
                    <a:pt x="18626" y="3196"/>
                  </a:cubicBezTo>
                  <a:cubicBezTo>
                    <a:pt x="19096" y="4629"/>
                    <a:pt x="18470" y="6833"/>
                    <a:pt x="16591" y="8045"/>
                  </a:cubicBezTo>
                  <a:cubicBezTo>
                    <a:pt x="14713" y="9257"/>
                    <a:pt x="11583" y="9478"/>
                    <a:pt x="9235" y="9478"/>
                  </a:cubicBezTo>
                  <a:cubicBezTo>
                    <a:pt x="6887" y="9478"/>
                    <a:pt x="5322" y="9257"/>
                    <a:pt x="5322" y="8927"/>
                  </a:cubicBezTo>
                  <a:cubicBezTo>
                    <a:pt x="5322" y="8596"/>
                    <a:pt x="6887" y="8155"/>
                    <a:pt x="9235" y="8265"/>
                  </a:cubicBezTo>
                  <a:cubicBezTo>
                    <a:pt x="11583" y="8376"/>
                    <a:pt x="14713" y="9037"/>
                    <a:pt x="17061" y="10139"/>
                  </a:cubicBezTo>
                  <a:cubicBezTo>
                    <a:pt x="19409" y="11241"/>
                    <a:pt x="20974" y="12784"/>
                    <a:pt x="21287" y="14767"/>
                  </a:cubicBezTo>
                  <a:cubicBezTo>
                    <a:pt x="21600" y="16751"/>
                    <a:pt x="20661" y="19176"/>
                    <a:pt x="18313" y="20388"/>
                  </a:cubicBezTo>
                  <a:cubicBezTo>
                    <a:pt x="15965" y="21600"/>
                    <a:pt x="12209" y="21600"/>
                    <a:pt x="8922" y="20608"/>
                  </a:cubicBezTo>
                  <a:cubicBezTo>
                    <a:pt x="5635" y="19616"/>
                    <a:pt x="2817" y="17633"/>
                    <a:pt x="0" y="15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1" name="Line"/>
            <p:cNvSpPr/>
            <p:nvPr/>
          </p:nvSpPr>
          <p:spPr>
            <a:xfrm>
              <a:off x="2620939" y="11307671"/>
              <a:ext cx="346099" cy="164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375" fill="norm" stroke="1" extrusionOk="0">
                  <a:moveTo>
                    <a:pt x="0" y="11925"/>
                  </a:moveTo>
                  <a:cubicBezTo>
                    <a:pt x="3600" y="11025"/>
                    <a:pt x="7200" y="10125"/>
                    <a:pt x="10271" y="9900"/>
                  </a:cubicBezTo>
                  <a:cubicBezTo>
                    <a:pt x="13341" y="9675"/>
                    <a:pt x="15882" y="10125"/>
                    <a:pt x="17682" y="10575"/>
                  </a:cubicBezTo>
                  <a:cubicBezTo>
                    <a:pt x="19482" y="11025"/>
                    <a:pt x="20541" y="11475"/>
                    <a:pt x="20541" y="11250"/>
                  </a:cubicBezTo>
                  <a:cubicBezTo>
                    <a:pt x="20541" y="11025"/>
                    <a:pt x="19482" y="10125"/>
                    <a:pt x="18529" y="9000"/>
                  </a:cubicBezTo>
                  <a:cubicBezTo>
                    <a:pt x="17576" y="7875"/>
                    <a:pt x="16729" y="6525"/>
                    <a:pt x="15988" y="4950"/>
                  </a:cubicBezTo>
                  <a:cubicBezTo>
                    <a:pt x="15247" y="3375"/>
                    <a:pt x="14612" y="1575"/>
                    <a:pt x="14824" y="675"/>
                  </a:cubicBezTo>
                  <a:cubicBezTo>
                    <a:pt x="15035" y="-225"/>
                    <a:pt x="16094" y="-225"/>
                    <a:pt x="17153" y="675"/>
                  </a:cubicBezTo>
                  <a:cubicBezTo>
                    <a:pt x="18212" y="1575"/>
                    <a:pt x="19271" y="3375"/>
                    <a:pt x="20118" y="5175"/>
                  </a:cubicBezTo>
                  <a:cubicBezTo>
                    <a:pt x="20965" y="6975"/>
                    <a:pt x="21600" y="8775"/>
                    <a:pt x="20859" y="11250"/>
                  </a:cubicBezTo>
                  <a:cubicBezTo>
                    <a:pt x="20118" y="13725"/>
                    <a:pt x="18000" y="16875"/>
                    <a:pt x="16518" y="18675"/>
                  </a:cubicBezTo>
                  <a:cubicBezTo>
                    <a:pt x="15035" y="20475"/>
                    <a:pt x="14188" y="20925"/>
                    <a:pt x="13341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2" name="Line"/>
            <p:cNvSpPr/>
            <p:nvPr/>
          </p:nvSpPr>
          <p:spPr>
            <a:xfrm>
              <a:off x="3315517" y="11285184"/>
              <a:ext cx="260226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600" fill="norm" stroke="1" extrusionOk="0">
                  <a:moveTo>
                    <a:pt x="12000" y="0"/>
                  </a:moveTo>
                  <a:cubicBezTo>
                    <a:pt x="8874" y="0"/>
                    <a:pt x="5747" y="0"/>
                    <a:pt x="3616" y="831"/>
                  </a:cubicBezTo>
                  <a:cubicBezTo>
                    <a:pt x="1484" y="1662"/>
                    <a:pt x="347" y="3323"/>
                    <a:pt x="63" y="6646"/>
                  </a:cubicBezTo>
                  <a:cubicBezTo>
                    <a:pt x="-221" y="9969"/>
                    <a:pt x="347" y="14954"/>
                    <a:pt x="4042" y="17723"/>
                  </a:cubicBezTo>
                  <a:cubicBezTo>
                    <a:pt x="7737" y="20492"/>
                    <a:pt x="14558" y="21046"/>
                    <a:pt x="2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3" name="Line"/>
            <p:cNvSpPr/>
            <p:nvPr/>
          </p:nvSpPr>
          <p:spPr>
            <a:xfrm>
              <a:off x="3949360" y="10859675"/>
              <a:ext cx="32172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039" y="2400"/>
                    <a:pt x="12077" y="4800"/>
                    <a:pt x="15677" y="8400"/>
                  </a:cubicBezTo>
                  <a:cubicBezTo>
                    <a:pt x="19277" y="12000"/>
                    <a:pt x="20439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4" name="Line"/>
            <p:cNvSpPr/>
            <p:nvPr/>
          </p:nvSpPr>
          <p:spPr>
            <a:xfrm>
              <a:off x="4022008" y="10963458"/>
              <a:ext cx="321728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5" name="Line"/>
            <p:cNvSpPr/>
            <p:nvPr/>
          </p:nvSpPr>
          <p:spPr>
            <a:xfrm>
              <a:off x="4966432" y="10556724"/>
              <a:ext cx="305618" cy="5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81" fill="norm" stroke="1" extrusionOk="0">
                  <a:moveTo>
                    <a:pt x="1456" y="2446"/>
                  </a:moveTo>
                  <a:cubicBezTo>
                    <a:pt x="1456" y="1788"/>
                    <a:pt x="1456" y="1129"/>
                    <a:pt x="1578" y="1261"/>
                  </a:cubicBezTo>
                  <a:cubicBezTo>
                    <a:pt x="1699" y="1393"/>
                    <a:pt x="1942" y="2315"/>
                    <a:pt x="2427" y="4751"/>
                  </a:cubicBezTo>
                  <a:cubicBezTo>
                    <a:pt x="2912" y="7188"/>
                    <a:pt x="3640" y="11139"/>
                    <a:pt x="4126" y="13839"/>
                  </a:cubicBezTo>
                  <a:cubicBezTo>
                    <a:pt x="4611" y="16539"/>
                    <a:pt x="4854" y="17988"/>
                    <a:pt x="5097" y="19239"/>
                  </a:cubicBezTo>
                  <a:cubicBezTo>
                    <a:pt x="5339" y="20490"/>
                    <a:pt x="5582" y="21544"/>
                    <a:pt x="5703" y="21478"/>
                  </a:cubicBezTo>
                  <a:cubicBezTo>
                    <a:pt x="5825" y="21412"/>
                    <a:pt x="5825" y="20227"/>
                    <a:pt x="5339" y="18120"/>
                  </a:cubicBezTo>
                  <a:cubicBezTo>
                    <a:pt x="4854" y="16012"/>
                    <a:pt x="3883" y="12983"/>
                    <a:pt x="3276" y="10283"/>
                  </a:cubicBezTo>
                  <a:cubicBezTo>
                    <a:pt x="2670" y="7583"/>
                    <a:pt x="2427" y="5212"/>
                    <a:pt x="2306" y="3698"/>
                  </a:cubicBezTo>
                  <a:cubicBezTo>
                    <a:pt x="2184" y="2183"/>
                    <a:pt x="2184" y="1524"/>
                    <a:pt x="2670" y="998"/>
                  </a:cubicBezTo>
                  <a:cubicBezTo>
                    <a:pt x="3155" y="471"/>
                    <a:pt x="4126" y="76"/>
                    <a:pt x="6067" y="10"/>
                  </a:cubicBezTo>
                  <a:cubicBezTo>
                    <a:pt x="8009" y="-56"/>
                    <a:pt x="10921" y="207"/>
                    <a:pt x="13591" y="1195"/>
                  </a:cubicBezTo>
                  <a:cubicBezTo>
                    <a:pt x="16261" y="2183"/>
                    <a:pt x="18688" y="3895"/>
                    <a:pt x="20022" y="5081"/>
                  </a:cubicBezTo>
                  <a:cubicBezTo>
                    <a:pt x="21357" y="6266"/>
                    <a:pt x="21600" y="6924"/>
                    <a:pt x="21357" y="7517"/>
                  </a:cubicBezTo>
                  <a:cubicBezTo>
                    <a:pt x="21115" y="8110"/>
                    <a:pt x="20387" y="8637"/>
                    <a:pt x="18566" y="8900"/>
                  </a:cubicBezTo>
                  <a:cubicBezTo>
                    <a:pt x="16746" y="9164"/>
                    <a:pt x="13834" y="9164"/>
                    <a:pt x="10557" y="8768"/>
                  </a:cubicBezTo>
                  <a:cubicBezTo>
                    <a:pt x="7281" y="8373"/>
                    <a:pt x="3640" y="7583"/>
                    <a:pt x="0" y="6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>
              <a:off x="5328629" y="11125134"/>
              <a:ext cx="218988" cy="16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0810" fill="norm" stroke="1" extrusionOk="0">
                  <a:moveTo>
                    <a:pt x="15054" y="558"/>
                  </a:moveTo>
                  <a:cubicBezTo>
                    <a:pt x="11399" y="117"/>
                    <a:pt x="7744" y="-324"/>
                    <a:pt x="5251" y="337"/>
                  </a:cubicBezTo>
                  <a:cubicBezTo>
                    <a:pt x="2759" y="998"/>
                    <a:pt x="1430" y="2762"/>
                    <a:pt x="599" y="4745"/>
                  </a:cubicBezTo>
                  <a:cubicBezTo>
                    <a:pt x="-232" y="6729"/>
                    <a:pt x="-564" y="8933"/>
                    <a:pt x="2094" y="11799"/>
                  </a:cubicBezTo>
                  <a:cubicBezTo>
                    <a:pt x="4753" y="14664"/>
                    <a:pt x="10402" y="18190"/>
                    <a:pt x="14058" y="19733"/>
                  </a:cubicBezTo>
                  <a:cubicBezTo>
                    <a:pt x="17713" y="21276"/>
                    <a:pt x="19374" y="20835"/>
                    <a:pt x="21036" y="20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7" name="Line"/>
            <p:cNvSpPr/>
            <p:nvPr/>
          </p:nvSpPr>
          <p:spPr>
            <a:xfrm>
              <a:off x="5755182" y="11203700"/>
              <a:ext cx="333956" cy="12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33" fill="norm" stroke="1" extrusionOk="0">
                  <a:moveTo>
                    <a:pt x="0" y="6933"/>
                  </a:moveTo>
                  <a:cubicBezTo>
                    <a:pt x="4676" y="6333"/>
                    <a:pt x="9353" y="5733"/>
                    <a:pt x="12470" y="5433"/>
                  </a:cubicBezTo>
                  <a:cubicBezTo>
                    <a:pt x="15588" y="5133"/>
                    <a:pt x="17146" y="5133"/>
                    <a:pt x="18594" y="5433"/>
                  </a:cubicBezTo>
                  <a:cubicBezTo>
                    <a:pt x="20041" y="5733"/>
                    <a:pt x="21377" y="6333"/>
                    <a:pt x="21489" y="6633"/>
                  </a:cubicBezTo>
                  <a:cubicBezTo>
                    <a:pt x="21600" y="6933"/>
                    <a:pt x="20487" y="6933"/>
                    <a:pt x="19373" y="6633"/>
                  </a:cubicBezTo>
                  <a:cubicBezTo>
                    <a:pt x="18260" y="6333"/>
                    <a:pt x="17146" y="5733"/>
                    <a:pt x="16924" y="4233"/>
                  </a:cubicBezTo>
                  <a:cubicBezTo>
                    <a:pt x="16701" y="2733"/>
                    <a:pt x="17369" y="333"/>
                    <a:pt x="18148" y="33"/>
                  </a:cubicBezTo>
                  <a:cubicBezTo>
                    <a:pt x="18928" y="-267"/>
                    <a:pt x="19819" y="1533"/>
                    <a:pt x="20375" y="4233"/>
                  </a:cubicBezTo>
                  <a:cubicBezTo>
                    <a:pt x="20932" y="6933"/>
                    <a:pt x="21155" y="10533"/>
                    <a:pt x="20598" y="13233"/>
                  </a:cubicBezTo>
                  <a:cubicBezTo>
                    <a:pt x="20041" y="15933"/>
                    <a:pt x="18705" y="17733"/>
                    <a:pt x="17480" y="18933"/>
                  </a:cubicBezTo>
                  <a:cubicBezTo>
                    <a:pt x="16256" y="20133"/>
                    <a:pt x="15142" y="20733"/>
                    <a:pt x="14029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8" name="Line"/>
            <p:cNvSpPr/>
            <p:nvPr/>
          </p:nvSpPr>
          <p:spPr>
            <a:xfrm>
              <a:off x="6419393" y="11099866"/>
              <a:ext cx="232951" cy="37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426" fill="norm" stroke="1" extrusionOk="0">
                  <a:moveTo>
                    <a:pt x="953" y="5217"/>
                  </a:moveTo>
                  <a:cubicBezTo>
                    <a:pt x="1271" y="4039"/>
                    <a:pt x="1588" y="2860"/>
                    <a:pt x="2065" y="3057"/>
                  </a:cubicBezTo>
                  <a:cubicBezTo>
                    <a:pt x="2541" y="3253"/>
                    <a:pt x="3176" y="4824"/>
                    <a:pt x="3653" y="7279"/>
                  </a:cubicBezTo>
                  <a:cubicBezTo>
                    <a:pt x="4129" y="9733"/>
                    <a:pt x="4447" y="13071"/>
                    <a:pt x="4765" y="15231"/>
                  </a:cubicBezTo>
                  <a:cubicBezTo>
                    <a:pt x="5082" y="17391"/>
                    <a:pt x="5400" y="18373"/>
                    <a:pt x="5400" y="18373"/>
                  </a:cubicBezTo>
                  <a:cubicBezTo>
                    <a:pt x="5400" y="18373"/>
                    <a:pt x="5082" y="17391"/>
                    <a:pt x="4129" y="14937"/>
                  </a:cubicBezTo>
                  <a:cubicBezTo>
                    <a:pt x="3176" y="12482"/>
                    <a:pt x="1588" y="8555"/>
                    <a:pt x="794" y="6100"/>
                  </a:cubicBezTo>
                  <a:cubicBezTo>
                    <a:pt x="0" y="3646"/>
                    <a:pt x="0" y="2664"/>
                    <a:pt x="635" y="1879"/>
                  </a:cubicBezTo>
                  <a:cubicBezTo>
                    <a:pt x="1271" y="1093"/>
                    <a:pt x="2541" y="504"/>
                    <a:pt x="4765" y="210"/>
                  </a:cubicBezTo>
                  <a:cubicBezTo>
                    <a:pt x="6988" y="-85"/>
                    <a:pt x="10165" y="-85"/>
                    <a:pt x="12388" y="308"/>
                  </a:cubicBezTo>
                  <a:cubicBezTo>
                    <a:pt x="14612" y="700"/>
                    <a:pt x="15882" y="1486"/>
                    <a:pt x="15565" y="2762"/>
                  </a:cubicBezTo>
                  <a:cubicBezTo>
                    <a:pt x="15247" y="4039"/>
                    <a:pt x="13341" y="5806"/>
                    <a:pt x="11594" y="6984"/>
                  </a:cubicBezTo>
                  <a:cubicBezTo>
                    <a:pt x="9847" y="8162"/>
                    <a:pt x="8259" y="8751"/>
                    <a:pt x="8100" y="9340"/>
                  </a:cubicBezTo>
                  <a:cubicBezTo>
                    <a:pt x="7941" y="9930"/>
                    <a:pt x="9212" y="10519"/>
                    <a:pt x="11594" y="11795"/>
                  </a:cubicBezTo>
                  <a:cubicBezTo>
                    <a:pt x="13976" y="13071"/>
                    <a:pt x="17471" y="15035"/>
                    <a:pt x="19376" y="16508"/>
                  </a:cubicBezTo>
                  <a:cubicBezTo>
                    <a:pt x="21282" y="17980"/>
                    <a:pt x="21600" y="18962"/>
                    <a:pt x="21282" y="19846"/>
                  </a:cubicBezTo>
                  <a:cubicBezTo>
                    <a:pt x="20965" y="20730"/>
                    <a:pt x="20012" y="21515"/>
                    <a:pt x="16994" y="21417"/>
                  </a:cubicBezTo>
                  <a:cubicBezTo>
                    <a:pt x="13976" y="21319"/>
                    <a:pt x="8894" y="20337"/>
                    <a:pt x="5718" y="19159"/>
                  </a:cubicBezTo>
                  <a:cubicBezTo>
                    <a:pt x="2541" y="17980"/>
                    <a:pt x="1271" y="16606"/>
                    <a:pt x="0" y="15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69" name="Line"/>
            <p:cNvSpPr/>
            <p:nvPr/>
          </p:nvSpPr>
          <p:spPr>
            <a:xfrm>
              <a:off x="5620265" y="10351138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0" name="Line"/>
            <p:cNvSpPr/>
            <p:nvPr/>
          </p:nvSpPr>
          <p:spPr>
            <a:xfrm>
              <a:off x="6004262" y="10226599"/>
              <a:ext cx="41513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3600"/>
                    <a:pt x="7200" y="7200"/>
                    <a:pt x="9900" y="10125"/>
                  </a:cubicBezTo>
                  <a:cubicBezTo>
                    <a:pt x="12600" y="13050"/>
                    <a:pt x="14400" y="15300"/>
                    <a:pt x="15300" y="16987"/>
                  </a:cubicBezTo>
                  <a:cubicBezTo>
                    <a:pt x="16200" y="18675"/>
                    <a:pt x="16200" y="19800"/>
                    <a:pt x="17100" y="20475"/>
                  </a:cubicBezTo>
                  <a:cubicBezTo>
                    <a:pt x="18000" y="21150"/>
                    <a:pt x="198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1" name="Line"/>
            <p:cNvSpPr/>
            <p:nvPr/>
          </p:nvSpPr>
          <p:spPr>
            <a:xfrm>
              <a:off x="7208143" y="10770999"/>
              <a:ext cx="345944" cy="2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609" fill="norm" stroke="1" extrusionOk="0">
                  <a:moveTo>
                    <a:pt x="0" y="4409"/>
                  </a:moveTo>
                  <a:cubicBezTo>
                    <a:pt x="5774" y="1709"/>
                    <a:pt x="11549" y="-991"/>
                    <a:pt x="15184" y="359"/>
                  </a:cubicBezTo>
                  <a:cubicBezTo>
                    <a:pt x="18820" y="1709"/>
                    <a:pt x="20317" y="7109"/>
                    <a:pt x="20958" y="11159"/>
                  </a:cubicBezTo>
                  <a:cubicBezTo>
                    <a:pt x="21600" y="15209"/>
                    <a:pt x="21386" y="17909"/>
                    <a:pt x="21172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2" name="Line"/>
            <p:cNvSpPr/>
            <p:nvPr/>
          </p:nvSpPr>
          <p:spPr>
            <a:xfrm>
              <a:off x="7239278" y="10921945"/>
              <a:ext cx="3464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fill="norm" stroke="1" extrusionOk="0">
                  <a:moveTo>
                    <a:pt x="0" y="0"/>
                  </a:moveTo>
                  <a:cubicBezTo>
                    <a:pt x="6202" y="3600"/>
                    <a:pt x="12404" y="7200"/>
                    <a:pt x="16040" y="9000"/>
                  </a:cubicBezTo>
                  <a:cubicBezTo>
                    <a:pt x="19675" y="10800"/>
                    <a:pt x="20745" y="10800"/>
                    <a:pt x="21172" y="12600"/>
                  </a:cubicBezTo>
                  <a:cubicBezTo>
                    <a:pt x="21600" y="14400"/>
                    <a:pt x="21386" y="18000"/>
                    <a:pt x="211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>
              <a:off x="8278293" y="10306674"/>
              <a:ext cx="164867" cy="1056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3" fill="norm" stroke="1" extrusionOk="0">
                  <a:moveTo>
                    <a:pt x="21446" y="60"/>
                  </a:moveTo>
                  <a:cubicBezTo>
                    <a:pt x="19196" y="-11"/>
                    <a:pt x="16946" y="-81"/>
                    <a:pt x="14246" y="236"/>
                  </a:cubicBezTo>
                  <a:cubicBezTo>
                    <a:pt x="11546" y="552"/>
                    <a:pt x="8396" y="1256"/>
                    <a:pt x="6596" y="2628"/>
                  </a:cubicBezTo>
                  <a:cubicBezTo>
                    <a:pt x="4796" y="4000"/>
                    <a:pt x="4346" y="6040"/>
                    <a:pt x="3896" y="8116"/>
                  </a:cubicBezTo>
                  <a:cubicBezTo>
                    <a:pt x="3446" y="10191"/>
                    <a:pt x="2996" y="12302"/>
                    <a:pt x="2321" y="14096"/>
                  </a:cubicBezTo>
                  <a:cubicBezTo>
                    <a:pt x="1646" y="15890"/>
                    <a:pt x="746" y="17368"/>
                    <a:pt x="296" y="18388"/>
                  </a:cubicBezTo>
                  <a:cubicBezTo>
                    <a:pt x="-154" y="19408"/>
                    <a:pt x="-154" y="19971"/>
                    <a:pt x="746" y="20358"/>
                  </a:cubicBezTo>
                  <a:cubicBezTo>
                    <a:pt x="1646" y="20745"/>
                    <a:pt x="3446" y="20956"/>
                    <a:pt x="5471" y="21132"/>
                  </a:cubicBezTo>
                  <a:cubicBezTo>
                    <a:pt x="7496" y="21308"/>
                    <a:pt x="9746" y="21449"/>
                    <a:pt x="11321" y="21484"/>
                  </a:cubicBezTo>
                  <a:cubicBezTo>
                    <a:pt x="12896" y="21519"/>
                    <a:pt x="13796" y="21449"/>
                    <a:pt x="14696" y="21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4" name="Line"/>
            <p:cNvSpPr/>
            <p:nvPr/>
          </p:nvSpPr>
          <p:spPr>
            <a:xfrm>
              <a:off x="8858291" y="10278491"/>
              <a:ext cx="273950" cy="356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375" fill="norm" stroke="1" extrusionOk="0">
                  <a:moveTo>
                    <a:pt x="9720" y="0"/>
                  </a:moveTo>
                  <a:cubicBezTo>
                    <a:pt x="8640" y="623"/>
                    <a:pt x="7560" y="1246"/>
                    <a:pt x="6345" y="2285"/>
                  </a:cubicBezTo>
                  <a:cubicBezTo>
                    <a:pt x="5130" y="3323"/>
                    <a:pt x="3780" y="4777"/>
                    <a:pt x="3915" y="5712"/>
                  </a:cubicBezTo>
                  <a:cubicBezTo>
                    <a:pt x="4050" y="6646"/>
                    <a:pt x="5670" y="7062"/>
                    <a:pt x="8370" y="8100"/>
                  </a:cubicBezTo>
                  <a:cubicBezTo>
                    <a:pt x="11070" y="9138"/>
                    <a:pt x="14850" y="10800"/>
                    <a:pt x="17280" y="12565"/>
                  </a:cubicBezTo>
                  <a:cubicBezTo>
                    <a:pt x="19710" y="14331"/>
                    <a:pt x="20790" y="16200"/>
                    <a:pt x="21195" y="17654"/>
                  </a:cubicBezTo>
                  <a:cubicBezTo>
                    <a:pt x="21600" y="19108"/>
                    <a:pt x="21330" y="20146"/>
                    <a:pt x="20520" y="20769"/>
                  </a:cubicBezTo>
                  <a:cubicBezTo>
                    <a:pt x="19710" y="21392"/>
                    <a:pt x="18360" y="21600"/>
                    <a:pt x="15795" y="21081"/>
                  </a:cubicBezTo>
                  <a:cubicBezTo>
                    <a:pt x="13230" y="20562"/>
                    <a:pt x="9450" y="19315"/>
                    <a:pt x="6615" y="17446"/>
                  </a:cubicBezTo>
                  <a:cubicBezTo>
                    <a:pt x="3780" y="15577"/>
                    <a:pt x="1890" y="13085"/>
                    <a:pt x="0" y="10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5" name="Line"/>
            <p:cNvSpPr/>
            <p:nvPr/>
          </p:nvSpPr>
          <p:spPr>
            <a:xfrm>
              <a:off x="8930939" y="10293598"/>
              <a:ext cx="33210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>
              <a:off x="8930939" y="11084787"/>
              <a:ext cx="224864" cy="322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fill="norm" stroke="1" extrusionOk="0">
                  <a:moveTo>
                    <a:pt x="18942" y="884"/>
                  </a:moveTo>
                  <a:cubicBezTo>
                    <a:pt x="17612" y="209"/>
                    <a:pt x="16283" y="-466"/>
                    <a:pt x="13292" y="434"/>
                  </a:cubicBezTo>
                  <a:cubicBezTo>
                    <a:pt x="10302" y="1334"/>
                    <a:pt x="5649" y="3809"/>
                    <a:pt x="3157" y="6396"/>
                  </a:cubicBezTo>
                  <a:cubicBezTo>
                    <a:pt x="665" y="8984"/>
                    <a:pt x="332" y="11684"/>
                    <a:pt x="2492" y="14159"/>
                  </a:cubicBezTo>
                  <a:cubicBezTo>
                    <a:pt x="4652" y="16634"/>
                    <a:pt x="9305" y="18884"/>
                    <a:pt x="12462" y="20009"/>
                  </a:cubicBezTo>
                  <a:cubicBezTo>
                    <a:pt x="15618" y="21134"/>
                    <a:pt x="17280" y="21134"/>
                    <a:pt x="18775" y="20797"/>
                  </a:cubicBezTo>
                  <a:cubicBezTo>
                    <a:pt x="20271" y="20459"/>
                    <a:pt x="21600" y="19784"/>
                    <a:pt x="21600" y="18547"/>
                  </a:cubicBezTo>
                  <a:cubicBezTo>
                    <a:pt x="21600" y="17309"/>
                    <a:pt x="20271" y="15509"/>
                    <a:pt x="16449" y="14496"/>
                  </a:cubicBezTo>
                  <a:cubicBezTo>
                    <a:pt x="12628" y="13484"/>
                    <a:pt x="6314" y="13259"/>
                    <a:pt x="0" y="13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7" name="Line"/>
            <p:cNvSpPr/>
            <p:nvPr/>
          </p:nvSpPr>
          <p:spPr>
            <a:xfrm>
              <a:off x="10124443" y="10145112"/>
              <a:ext cx="190848" cy="422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290" fill="norm" stroke="1" extrusionOk="0">
                  <a:moveTo>
                    <a:pt x="3410" y="967"/>
                  </a:moveTo>
                  <a:cubicBezTo>
                    <a:pt x="5305" y="445"/>
                    <a:pt x="7200" y="-78"/>
                    <a:pt x="10042" y="9"/>
                  </a:cubicBezTo>
                  <a:cubicBezTo>
                    <a:pt x="12884" y="96"/>
                    <a:pt x="16674" y="793"/>
                    <a:pt x="18379" y="2099"/>
                  </a:cubicBezTo>
                  <a:cubicBezTo>
                    <a:pt x="20084" y="3406"/>
                    <a:pt x="19705" y="5322"/>
                    <a:pt x="17432" y="6628"/>
                  </a:cubicBezTo>
                  <a:cubicBezTo>
                    <a:pt x="15158" y="7935"/>
                    <a:pt x="10989" y="8632"/>
                    <a:pt x="7958" y="9067"/>
                  </a:cubicBezTo>
                  <a:cubicBezTo>
                    <a:pt x="4926" y="9503"/>
                    <a:pt x="3032" y="9677"/>
                    <a:pt x="3221" y="9764"/>
                  </a:cubicBezTo>
                  <a:cubicBezTo>
                    <a:pt x="3411" y="9851"/>
                    <a:pt x="5684" y="9851"/>
                    <a:pt x="8716" y="10374"/>
                  </a:cubicBezTo>
                  <a:cubicBezTo>
                    <a:pt x="11747" y="10896"/>
                    <a:pt x="15537" y="11941"/>
                    <a:pt x="18000" y="13335"/>
                  </a:cubicBezTo>
                  <a:cubicBezTo>
                    <a:pt x="20463" y="14728"/>
                    <a:pt x="21600" y="16470"/>
                    <a:pt x="20463" y="17951"/>
                  </a:cubicBezTo>
                  <a:cubicBezTo>
                    <a:pt x="19326" y="19432"/>
                    <a:pt x="15916" y="20651"/>
                    <a:pt x="12126" y="21087"/>
                  </a:cubicBezTo>
                  <a:cubicBezTo>
                    <a:pt x="8337" y="21522"/>
                    <a:pt x="4168" y="21174"/>
                    <a:pt x="0" y="20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8" name="Line"/>
            <p:cNvSpPr/>
            <p:nvPr/>
          </p:nvSpPr>
          <p:spPr>
            <a:xfrm>
              <a:off x="10038128" y="11119132"/>
              <a:ext cx="264593" cy="25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383" fill="norm" stroke="1" extrusionOk="0">
                  <a:moveTo>
                    <a:pt x="16047" y="0"/>
                  </a:moveTo>
                  <a:cubicBezTo>
                    <a:pt x="13555" y="1184"/>
                    <a:pt x="11063" y="2367"/>
                    <a:pt x="8432" y="4734"/>
                  </a:cubicBezTo>
                  <a:cubicBezTo>
                    <a:pt x="5801" y="7101"/>
                    <a:pt x="3032" y="10652"/>
                    <a:pt x="1509" y="13167"/>
                  </a:cubicBezTo>
                  <a:cubicBezTo>
                    <a:pt x="-14" y="15682"/>
                    <a:pt x="-291" y="17162"/>
                    <a:pt x="263" y="17901"/>
                  </a:cubicBezTo>
                  <a:cubicBezTo>
                    <a:pt x="817" y="18641"/>
                    <a:pt x="2201" y="18641"/>
                    <a:pt x="5386" y="18937"/>
                  </a:cubicBezTo>
                  <a:cubicBezTo>
                    <a:pt x="8571" y="19233"/>
                    <a:pt x="13555" y="19825"/>
                    <a:pt x="16740" y="20416"/>
                  </a:cubicBezTo>
                  <a:cubicBezTo>
                    <a:pt x="19924" y="21008"/>
                    <a:pt x="21309" y="21600"/>
                    <a:pt x="21171" y="21304"/>
                  </a:cubicBezTo>
                  <a:cubicBezTo>
                    <a:pt x="21032" y="21008"/>
                    <a:pt x="19371" y="19825"/>
                    <a:pt x="17709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>
              <a:off x="10165956" y="11243672"/>
              <a:ext cx="3113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4320"/>
                    <a:pt x="14400" y="8640"/>
                    <a:pt x="18000" y="12240"/>
                  </a:cubicBezTo>
                  <a:cubicBezTo>
                    <a:pt x="21600" y="15840"/>
                    <a:pt x="216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0" name="Line"/>
            <p:cNvSpPr/>
            <p:nvPr/>
          </p:nvSpPr>
          <p:spPr>
            <a:xfrm>
              <a:off x="10767896" y="10143573"/>
              <a:ext cx="230322" cy="1290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550" fill="norm" stroke="1" extrusionOk="0">
                  <a:moveTo>
                    <a:pt x="0" y="0"/>
                  </a:moveTo>
                  <a:cubicBezTo>
                    <a:pt x="4513" y="347"/>
                    <a:pt x="9027" y="693"/>
                    <a:pt x="12090" y="1184"/>
                  </a:cubicBezTo>
                  <a:cubicBezTo>
                    <a:pt x="15152" y="1675"/>
                    <a:pt x="16764" y="2310"/>
                    <a:pt x="17893" y="3667"/>
                  </a:cubicBezTo>
                  <a:cubicBezTo>
                    <a:pt x="19021" y="5025"/>
                    <a:pt x="19666" y="7104"/>
                    <a:pt x="20310" y="9298"/>
                  </a:cubicBezTo>
                  <a:cubicBezTo>
                    <a:pt x="20955" y="11493"/>
                    <a:pt x="21600" y="13803"/>
                    <a:pt x="21439" y="15767"/>
                  </a:cubicBezTo>
                  <a:cubicBezTo>
                    <a:pt x="21278" y="17730"/>
                    <a:pt x="20310" y="19348"/>
                    <a:pt x="19343" y="20272"/>
                  </a:cubicBezTo>
                  <a:cubicBezTo>
                    <a:pt x="18376" y="21196"/>
                    <a:pt x="17409" y="21427"/>
                    <a:pt x="16119" y="21513"/>
                  </a:cubicBezTo>
                  <a:cubicBezTo>
                    <a:pt x="14830" y="21600"/>
                    <a:pt x="13218" y="21542"/>
                    <a:pt x="10478" y="21225"/>
                  </a:cubicBezTo>
                  <a:cubicBezTo>
                    <a:pt x="7737" y="20907"/>
                    <a:pt x="3869" y="20329"/>
                    <a:pt x="0" y="197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1" name="Line"/>
            <p:cNvSpPr/>
            <p:nvPr/>
          </p:nvSpPr>
          <p:spPr>
            <a:xfrm>
              <a:off x="11442485" y="10739864"/>
              <a:ext cx="28021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2" name="Line"/>
            <p:cNvSpPr/>
            <p:nvPr/>
          </p:nvSpPr>
          <p:spPr>
            <a:xfrm>
              <a:off x="11452863" y="10870053"/>
              <a:ext cx="30097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3" name="Line"/>
            <p:cNvSpPr/>
            <p:nvPr/>
          </p:nvSpPr>
          <p:spPr>
            <a:xfrm>
              <a:off x="13030364" y="10050168"/>
              <a:ext cx="51892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880" y="5023"/>
                    <a:pt x="5760" y="10047"/>
                    <a:pt x="9360" y="13647"/>
                  </a:cubicBezTo>
                  <a:cubicBezTo>
                    <a:pt x="12960" y="17247"/>
                    <a:pt x="17280" y="1942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4" name="Line"/>
            <p:cNvSpPr/>
            <p:nvPr/>
          </p:nvSpPr>
          <p:spPr>
            <a:xfrm>
              <a:off x="12335018" y="10687973"/>
              <a:ext cx="1565492" cy="5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0916" fill="norm" stroke="1" extrusionOk="0">
                  <a:moveTo>
                    <a:pt x="0" y="5887"/>
                  </a:moveTo>
                  <a:cubicBezTo>
                    <a:pt x="1240" y="3346"/>
                    <a:pt x="2479" y="805"/>
                    <a:pt x="3910" y="169"/>
                  </a:cubicBezTo>
                  <a:cubicBezTo>
                    <a:pt x="5340" y="-466"/>
                    <a:pt x="6962" y="805"/>
                    <a:pt x="8511" y="2075"/>
                  </a:cubicBezTo>
                  <a:cubicBezTo>
                    <a:pt x="10061" y="3346"/>
                    <a:pt x="11539" y="4616"/>
                    <a:pt x="12898" y="6522"/>
                  </a:cubicBezTo>
                  <a:cubicBezTo>
                    <a:pt x="14257" y="8428"/>
                    <a:pt x="15497" y="10969"/>
                    <a:pt x="16832" y="13511"/>
                  </a:cubicBezTo>
                  <a:cubicBezTo>
                    <a:pt x="18167" y="16052"/>
                    <a:pt x="19597" y="18593"/>
                    <a:pt x="20456" y="19863"/>
                  </a:cubicBezTo>
                  <a:cubicBezTo>
                    <a:pt x="21314" y="21134"/>
                    <a:pt x="21600" y="21134"/>
                    <a:pt x="21576" y="20499"/>
                  </a:cubicBezTo>
                  <a:cubicBezTo>
                    <a:pt x="21552" y="19863"/>
                    <a:pt x="21219" y="18593"/>
                    <a:pt x="20885" y="173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5" name="Line"/>
            <p:cNvSpPr/>
            <p:nvPr/>
          </p:nvSpPr>
          <p:spPr>
            <a:xfrm>
              <a:off x="12345396" y="10921945"/>
              <a:ext cx="254970" cy="275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231" fill="norm" stroke="1" extrusionOk="0">
                  <a:moveTo>
                    <a:pt x="6912" y="0"/>
                  </a:moveTo>
                  <a:cubicBezTo>
                    <a:pt x="6624" y="1333"/>
                    <a:pt x="6336" y="2667"/>
                    <a:pt x="6768" y="3733"/>
                  </a:cubicBezTo>
                  <a:cubicBezTo>
                    <a:pt x="7200" y="4800"/>
                    <a:pt x="8352" y="5600"/>
                    <a:pt x="10944" y="7067"/>
                  </a:cubicBezTo>
                  <a:cubicBezTo>
                    <a:pt x="13536" y="8533"/>
                    <a:pt x="17568" y="10667"/>
                    <a:pt x="19584" y="12400"/>
                  </a:cubicBezTo>
                  <a:cubicBezTo>
                    <a:pt x="21600" y="14133"/>
                    <a:pt x="21600" y="15467"/>
                    <a:pt x="20448" y="17067"/>
                  </a:cubicBezTo>
                  <a:cubicBezTo>
                    <a:pt x="19296" y="18667"/>
                    <a:pt x="16992" y="20533"/>
                    <a:pt x="13968" y="21067"/>
                  </a:cubicBezTo>
                  <a:cubicBezTo>
                    <a:pt x="10944" y="21600"/>
                    <a:pt x="7200" y="20800"/>
                    <a:pt x="4752" y="19200"/>
                  </a:cubicBezTo>
                  <a:cubicBezTo>
                    <a:pt x="2304" y="17600"/>
                    <a:pt x="1152" y="15200"/>
                    <a:pt x="0" y="12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6" name="Line"/>
            <p:cNvSpPr/>
            <p:nvPr/>
          </p:nvSpPr>
          <p:spPr>
            <a:xfrm>
              <a:off x="12418044" y="10901106"/>
              <a:ext cx="217946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fill="norm" stroke="1" extrusionOk="0">
                  <a:moveTo>
                    <a:pt x="0" y="19978"/>
                  </a:moveTo>
                  <a:cubicBezTo>
                    <a:pt x="5486" y="11670"/>
                    <a:pt x="10971" y="3363"/>
                    <a:pt x="14571" y="870"/>
                  </a:cubicBezTo>
                  <a:cubicBezTo>
                    <a:pt x="18171" y="-1622"/>
                    <a:pt x="19886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7" name="Line"/>
            <p:cNvSpPr/>
            <p:nvPr/>
          </p:nvSpPr>
          <p:spPr>
            <a:xfrm>
              <a:off x="12719015" y="11036106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8" name="Line"/>
            <p:cNvSpPr/>
            <p:nvPr/>
          </p:nvSpPr>
          <p:spPr>
            <a:xfrm>
              <a:off x="12877509" y="10953079"/>
              <a:ext cx="21512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fill="norm" stroke="1" extrusionOk="0">
                  <a:moveTo>
                    <a:pt x="16177" y="0"/>
                  </a:moveTo>
                  <a:cubicBezTo>
                    <a:pt x="11377" y="4985"/>
                    <a:pt x="6577" y="9969"/>
                    <a:pt x="3663" y="13015"/>
                  </a:cubicBezTo>
                  <a:cubicBezTo>
                    <a:pt x="749" y="16062"/>
                    <a:pt x="-280" y="17169"/>
                    <a:pt x="63" y="17723"/>
                  </a:cubicBezTo>
                  <a:cubicBezTo>
                    <a:pt x="406" y="18277"/>
                    <a:pt x="2120" y="18277"/>
                    <a:pt x="5891" y="18831"/>
                  </a:cubicBezTo>
                  <a:cubicBezTo>
                    <a:pt x="9663" y="19385"/>
                    <a:pt x="15491" y="20492"/>
                    <a:pt x="213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9" name="Line"/>
            <p:cNvSpPr/>
            <p:nvPr/>
          </p:nvSpPr>
          <p:spPr>
            <a:xfrm>
              <a:off x="12957715" y="11087997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0" name="Line"/>
            <p:cNvSpPr/>
            <p:nvPr/>
          </p:nvSpPr>
          <p:spPr>
            <a:xfrm>
              <a:off x="13217172" y="11077619"/>
              <a:ext cx="207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1" name="Line"/>
            <p:cNvSpPr/>
            <p:nvPr/>
          </p:nvSpPr>
          <p:spPr>
            <a:xfrm>
              <a:off x="13632303" y="10977295"/>
              <a:ext cx="158483" cy="316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06" fill="norm" stroke="1" extrusionOk="0">
                  <a:moveTo>
                    <a:pt x="4136" y="1878"/>
                  </a:moveTo>
                  <a:cubicBezTo>
                    <a:pt x="5515" y="939"/>
                    <a:pt x="6894" y="0"/>
                    <a:pt x="8502" y="0"/>
                  </a:cubicBezTo>
                  <a:cubicBezTo>
                    <a:pt x="10111" y="0"/>
                    <a:pt x="11949" y="939"/>
                    <a:pt x="13328" y="1996"/>
                  </a:cubicBezTo>
                  <a:cubicBezTo>
                    <a:pt x="14706" y="3052"/>
                    <a:pt x="15626" y="4226"/>
                    <a:pt x="15855" y="5400"/>
                  </a:cubicBezTo>
                  <a:cubicBezTo>
                    <a:pt x="16085" y="6574"/>
                    <a:pt x="15626" y="7748"/>
                    <a:pt x="13787" y="8452"/>
                  </a:cubicBezTo>
                  <a:cubicBezTo>
                    <a:pt x="11949" y="9157"/>
                    <a:pt x="8732" y="9391"/>
                    <a:pt x="8272" y="9743"/>
                  </a:cubicBezTo>
                  <a:cubicBezTo>
                    <a:pt x="7813" y="10096"/>
                    <a:pt x="10111" y="10565"/>
                    <a:pt x="12868" y="11739"/>
                  </a:cubicBezTo>
                  <a:cubicBezTo>
                    <a:pt x="15626" y="12913"/>
                    <a:pt x="18843" y="14791"/>
                    <a:pt x="20221" y="16317"/>
                  </a:cubicBezTo>
                  <a:cubicBezTo>
                    <a:pt x="21600" y="17843"/>
                    <a:pt x="21140" y="19017"/>
                    <a:pt x="19762" y="19839"/>
                  </a:cubicBezTo>
                  <a:cubicBezTo>
                    <a:pt x="18383" y="20661"/>
                    <a:pt x="16085" y="21130"/>
                    <a:pt x="13328" y="21365"/>
                  </a:cubicBezTo>
                  <a:cubicBezTo>
                    <a:pt x="10570" y="21600"/>
                    <a:pt x="7353" y="21600"/>
                    <a:pt x="5055" y="20896"/>
                  </a:cubicBezTo>
                  <a:cubicBezTo>
                    <a:pt x="2758" y="20191"/>
                    <a:pt x="1379" y="18783"/>
                    <a:pt x="0" y="17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2" name="Line"/>
            <p:cNvSpPr/>
            <p:nvPr/>
          </p:nvSpPr>
          <p:spPr>
            <a:xfrm>
              <a:off x="13912517" y="11098376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3" name="Line"/>
            <p:cNvSpPr/>
            <p:nvPr/>
          </p:nvSpPr>
          <p:spPr>
            <a:xfrm>
              <a:off x="14016300" y="10981908"/>
              <a:ext cx="247535" cy="290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102" fill="norm" stroke="1" extrusionOk="0">
                  <a:moveTo>
                    <a:pt x="18000" y="167"/>
                  </a:moveTo>
                  <a:cubicBezTo>
                    <a:pt x="15900" y="-84"/>
                    <a:pt x="13800" y="-335"/>
                    <a:pt x="11100" y="1674"/>
                  </a:cubicBezTo>
                  <a:cubicBezTo>
                    <a:pt x="8400" y="3684"/>
                    <a:pt x="5100" y="7953"/>
                    <a:pt x="3450" y="10716"/>
                  </a:cubicBezTo>
                  <a:cubicBezTo>
                    <a:pt x="1800" y="13479"/>
                    <a:pt x="1800" y="14735"/>
                    <a:pt x="3000" y="16242"/>
                  </a:cubicBezTo>
                  <a:cubicBezTo>
                    <a:pt x="4200" y="17749"/>
                    <a:pt x="6600" y="19507"/>
                    <a:pt x="9600" y="20386"/>
                  </a:cubicBezTo>
                  <a:cubicBezTo>
                    <a:pt x="12600" y="21265"/>
                    <a:pt x="16200" y="21265"/>
                    <a:pt x="18450" y="20763"/>
                  </a:cubicBezTo>
                  <a:cubicBezTo>
                    <a:pt x="20700" y="20260"/>
                    <a:pt x="21600" y="19256"/>
                    <a:pt x="21450" y="18377"/>
                  </a:cubicBezTo>
                  <a:cubicBezTo>
                    <a:pt x="21300" y="17498"/>
                    <a:pt x="20100" y="16744"/>
                    <a:pt x="16350" y="15865"/>
                  </a:cubicBezTo>
                  <a:cubicBezTo>
                    <a:pt x="12600" y="14986"/>
                    <a:pt x="6300" y="13981"/>
                    <a:pt x="0" y="12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4" name="Line"/>
            <p:cNvSpPr/>
            <p:nvPr/>
          </p:nvSpPr>
          <p:spPr>
            <a:xfrm>
              <a:off x="14832726" y="9956763"/>
              <a:ext cx="169513" cy="1183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192" y="63"/>
                    <a:pt x="12784" y="126"/>
                    <a:pt x="9478" y="253"/>
                  </a:cubicBezTo>
                  <a:cubicBezTo>
                    <a:pt x="6171" y="379"/>
                    <a:pt x="3967" y="568"/>
                    <a:pt x="2425" y="1042"/>
                  </a:cubicBezTo>
                  <a:cubicBezTo>
                    <a:pt x="882" y="1516"/>
                    <a:pt x="0" y="2274"/>
                    <a:pt x="0" y="3347"/>
                  </a:cubicBezTo>
                  <a:cubicBezTo>
                    <a:pt x="0" y="4421"/>
                    <a:pt x="882" y="5811"/>
                    <a:pt x="1543" y="7295"/>
                  </a:cubicBezTo>
                  <a:cubicBezTo>
                    <a:pt x="2204" y="8779"/>
                    <a:pt x="2645" y="10358"/>
                    <a:pt x="2865" y="12189"/>
                  </a:cubicBezTo>
                  <a:cubicBezTo>
                    <a:pt x="3086" y="14021"/>
                    <a:pt x="3086" y="16105"/>
                    <a:pt x="3086" y="17495"/>
                  </a:cubicBezTo>
                  <a:cubicBezTo>
                    <a:pt x="3086" y="18884"/>
                    <a:pt x="3086" y="19579"/>
                    <a:pt x="4849" y="20147"/>
                  </a:cubicBezTo>
                  <a:cubicBezTo>
                    <a:pt x="6612" y="20716"/>
                    <a:pt x="10139" y="21158"/>
                    <a:pt x="136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5" name="Line"/>
            <p:cNvSpPr/>
            <p:nvPr/>
          </p:nvSpPr>
          <p:spPr>
            <a:xfrm>
              <a:off x="15368293" y="9925629"/>
              <a:ext cx="306907" cy="262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600" fill="norm" stroke="1" extrusionOk="0">
                  <a:moveTo>
                    <a:pt x="15645" y="0"/>
                  </a:moveTo>
                  <a:cubicBezTo>
                    <a:pt x="13725" y="1705"/>
                    <a:pt x="11805" y="3411"/>
                    <a:pt x="9405" y="5968"/>
                  </a:cubicBezTo>
                  <a:cubicBezTo>
                    <a:pt x="7005" y="8526"/>
                    <a:pt x="4125" y="11937"/>
                    <a:pt x="2325" y="14211"/>
                  </a:cubicBezTo>
                  <a:cubicBezTo>
                    <a:pt x="525" y="16484"/>
                    <a:pt x="-195" y="17621"/>
                    <a:pt x="45" y="18189"/>
                  </a:cubicBezTo>
                  <a:cubicBezTo>
                    <a:pt x="285" y="18758"/>
                    <a:pt x="1485" y="18758"/>
                    <a:pt x="4605" y="19042"/>
                  </a:cubicBezTo>
                  <a:cubicBezTo>
                    <a:pt x="7725" y="19326"/>
                    <a:pt x="12765" y="19895"/>
                    <a:pt x="16125" y="20463"/>
                  </a:cubicBezTo>
                  <a:cubicBezTo>
                    <a:pt x="19485" y="21032"/>
                    <a:pt x="21165" y="21600"/>
                    <a:pt x="21285" y="21600"/>
                  </a:cubicBezTo>
                  <a:cubicBezTo>
                    <a:pt x="21405" y="21600"/>
                    <a:pt x="19965" y="21032"/>
                    <a:pt x="18525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6" name="Line"/>
            <p:cNvSpPr/>
            <p:nvPr/>
          </p:nvSpPr>
          <p:spPr>
            <a:xfrm>
              <a:off x="15531531" y="10060547"/>
              <a:ext cx="2075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7" name="Line"/>
            <p:cNvSpPr/>
            <p:nvPr/>
          </p:nvSpPr>
          <p:spPr>
            <a:xfrm>
              <a:off x="16693899" y="10901188"/>
              <a:ext cx="268115" cy="313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296" fill="norm" stroke="1" extrusionOk="0">
                  <a:moveTo>
                    <a:pt x="8203" y="0"/>
                  </a:moveTo>
                  <a:cubicBezTo>
                    <a:pt x="7109" y="704"/>
                    <a:pt x="6015" y="1409"/>
                    <a:pt x="5195" y="2348"/>
                  </a:cubicBezTo>
                  <a:cubicBezTo>
                    <a:pt x="4375" y="3287"/>
                    <a:pt x="3828" y="4461"/>
                    <a:pt x="4375" y="5400"/>
                  </a:cubicBezTo>
                  <a:cubicBezTo>
                    <a:pt x="4922" y="6339"/>
                    <a:pt x="6562" y="7043"/>
                    <a:pt x="9433" y="8452"/>
                  </a:cubicBezTo>
                  <a:cubicBezTo>
                    <a:pt x="12304" y="9861"/>
                    <a:pt x="16405" y="11974"/>
                    <a:pt x="18729" y="13735"/>
                  </a:cubicBezTo>
                  <a:cubicBezTo>
                    <a:pt x="21053" y="15496"/>
                    <a:pt x="21600" y="16904"/>
                    <a:pt x="20916" y="18430"/>
                  </a:cubicBezTo>
                  <a:cubicBezTo>
                    <a:pt x="20233" y="19957"/>
                    <a:pt x="18319" y="21600"/>
                    <a:pt x="14628" y="21248"/>
                  </a:cubicBezTo>
                  <a:cubicBezTo>
                    <a:pt x="10937" y="20896"/>
                    <a:pt x="5468" y="18548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8" name="Line"/>
            <p:cNvSpPr/>
            <p:nvPr/>
          </p:nvSpPr>
          <p:spPr>
            <a:xfrm>
              <a:off x="16766547" y="10902727"/>
              <a:ext cx="217945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fill="norm" stroke="1" extrusionOk="0">
                  <a:moveTo>
                    <a:pt x="0" y="13332"/>
                  </a:moveTo>
                  <a:cubicBezTo>
                    <a:pt x="3429" y="6132"/>
                    <a:pt x="6857" y="-1068"/>
                    <a:pt x="10457" y="132"/>
                  </a:cubicBezTo>
                  <a:cubicBezTo>
                    <a:pt x="14057" y="1332"/>
                    <a:pt x="17829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99" name="Line"/>
            <p:cNvSpPr/>
            <p:nvPr/>
          </p:nvSpPr>
          <p:spPr>
            <a:xfrm>
              <a:off x="16507090" y="9925629"/>
              <a:ext cx="22832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0" name="Line"/>
            <p:cNvSpPr/>
            <p:nvPr/>
          </p:nvSpPr>
          <p:spPr>
            <a:xfrm>
              <a:off x="16891087" y="9813007"/>
              <a:ext cx="220323" cy="342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412" fill="norm" stroke="1" extrusionOk="0">
                  <a:moveTo>
                    <a:pt x="5981" y="1200"/>
                  </a:moveTo>
                  <a:cubicBezTo>
                    <a:pt x="7311" y="552"/>
                    <a:pt x="8640" y="-96"/>
                    <a:pt x="10966" y="12"/>
                  </a:cubicBezTo>
                  <a:cubicBezTo>
                    <a:pt x="13292" y="120"/>
                    <a:pt x="16615" y="984"/>
                    <a:pt x="18277" y="1956"/>
                  </a:cubicBezTo>
                  <a:cubicBezTo>
                    <a:pt x="19938" y="2928"/>
                    <a:pt x="19938" y="4008"/>
                    <a:pt x="18942" y="4872"/>
                  </a:cubicBezTo>
                  <a:cubicBezTo>
                    <a:pt x="17945" y="5736"/>
                    <a:pt x="15951" y="6384"/>
                    <a:pt x="14123" y="6924"/>
                  </a:cubicBezTo>
                  <a:cubicBezTo>
                    <a:pt x="12295" y="7464"/>
                    <a:pt x="10634" y="7896"/>
                    <a:pt x="10301" y="8544"/>
                  </a:cubicBezTo>
                  <a:cubicBezTo>
                    <a:pt x="9969" y="9192"/>
                    <a:pt x="10966" y="10056"/>
                    <a:pt x="12960" y="11460"/>
                  </a:cubicBezTo>
                  <a:cubicBezTo>
                    <a:pt x="14954" y="12864"/>
                    <a:pt x="17945" y="14808"/>
                    <a:pt x="19606" y="16320"/>
                  </a:cubicBezTo>
                  <a:cubicBezTo>
                    <a:pt x="21268" y="17832"/>
                    <a:pt x="21600" y="18912"/>
                    <a:pt x="20603" y="19776"/>
                  </a:cubicBezTo>
                  <a:cubicBezTo>
                    <a:pt x="19606" y="20640"/>
                    <a:pt x="17280" y="21288"/>
                    <a:pt x="14289" y="21396"/>
                  </a:cubicBezTo>
                  <a:cubicBezTo>
                    <a:pt x="11298" y="21504"/>
                    <a:pt x="7643" y="21072"/>
                    <a:pt x="5151" y="20316"/>
                  </a:cubicBezTo>
                  <a:cubicBezTo>
                    <a:pt x="2658" y="19560"/>
                    <a:pt x="1329" y="18480"/>
                    <a:pt x="0" y="17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1" name="Line"/>
            <p:cNvSpPr/>
            <p:nvPr/>
          </p:nvSpPr>
          <p:spPr>
            <a:xfrm>
              <a:off x="15189047" y="10963458"/>
              <a:ext cx="19718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2" name="Line"/>
            <p:cNvSpPr/>
            <p:nvPr/>
          </p:nvSpPr>
          <p:spPr>
            <a:xfrm>
              <a:off x="15490017" y="10849296"/>
              <a:ext cx="234530" cy="36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521" fill="norm" stroke="1" extrusionOk="0">
                  <a:moveTo>
                    <a:pt x="17844" y="0"/>
                  </a:moveTo>
                  <a:cubicBezTo>
                    <a:pt x="16278" y="0"/>
                    <a:pt x="14713" y="0"/>
                    <a:pt x="11896" y="2120"/>
                  </a:cubicBezTo>
                  <a:cubicBezTo>
                    <a:pt x="9078" y="4239"/>
                    <a:pt x="5009" y="8479"/>
                    <a:pt x="3757" y="12011"/>
                  </a:cubicBezTo>
                  <a:cubicBezTo>
                    <a:pt x="2504" y="15544"/>
                    <a:pt x="4070" y="18370"/>
                    <a:pt x="6574" y="19884"/>
                  </a:cubicBezTo>
                  <a:cubicBezTo>
                    <a:pt x="9078" y="21398"/>
                    <a:pt x="12522" y="21600"/>
                    <a:pt x="15183" y="21499"/>
                  </a:cubicBezTo>
                  <a:cubicBezTo>
                    <a:pt x="17844" y="21398"/>
                    <a:pt x="19722" y="20994"/>
                    <a:pt x="20661" y="20288"/>
                  </a:cubicBezTo>
                  <a:cubicBezTo>
                    <a:pt x="21600" y="19581"/>
                    <a:pt x="21600" y="18572"/>
                    <a:pt x="18783" y="17563"/>
                  </a:cubicBezTo>
                  <a:cubicBezTo>
                    <a:pt x="15965" y="16553"/>
                    <a:pt x="10330" y="15544"/>
                    <a:pt x="6730" y="15039"/>
                  </a:cubicBezTo>
                  <a:cubicBezTo>
                    <a:pt x="3130" y="14535"/>
                    <a:pt x="1565" y="14535"/>
                    <a:pt x="0" y="14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3" name="Line"/>
            <p:cNvSpPr/>
            <p:nvPr/>
          </p:nvSpPr>
          <p:spPr>
            <a:xfrm>
              <a:off x="17389244" y="9852980"/>
              <a:ext cx="224864" cy="123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fill="norm" stroke="1" extrusionOk="0">
                  <a:moveTo>
                    <a:pt x="7975" y="0"/>
                  </a:moveTo>
                  <a:cubicBezTo>
                    <a:pt x="10634" y="481"/>
                    <a:pt x="13292" y="963"/>
                    <a:pt x="15452" y="1685"/>
                  </a:cubicBezTo>
                  <a:cubicBezTo>
                    <a:pt x="17612" y="2407"/>
                    <a:pt x="19274" y="3369"/>
                    <a:pt x="19772" y="4603"/>
                  </a:cubicBezTo>
                  <a:cubicBezTo>
                    <a:pt x="20271" y="5836"/>
                    <a:pt x="19606" y="7340"/>
                    <a:pt x="19606" y="9085"/>
                  </a:cubicBezTo>
                  <a:cubicBezTo>
                    <a:pt x="19606" y="10830"/>
                    <a:pt x="20271" y="12816"/>
                    <a:pt x="20769" y="14621"/>
                  </a:cubicBezTo>
                  <a:cubicBezTo>
                    <a:pt x="21268" y="16426"/>
                    <a:pt x="21600" y="18050"/>
                    <a:pt x="21600" y="19043"/>
                  </a:cubicBezTo>
                  <a:cubicBezTo>
                    <a:pt x="21600" y="20036"/>
                    <a:pt x="21268" y="20397"/>
                    <a:pt x="20437" y="20697"/>
                  </a:cubicBezTo>
                  <a:cubicBezTo>
                    <a:pt x="19606" y="20998"/>
                    <a:pt x="18277" y="21239"/>
                    <a:pt x="15785" y="21389"/>
                  </a:cubicBezTo>
                  <a:cubicBezTo>
                    <a:pt x="13292" y="21540"/>
                    <a:pt x="9637" y="21600"/>
                    <a:pt x="6812" y="21359"/>
                  </a:cubicBezTo>
                  <a:cubicBezTo>
                    <a:pt x="3988" y="21119"/>
                    <a:pt x="1994" y="20577"/>
                    <a:pt x="0" y="20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4" name="Line"/>
            <p:cNvSpPr/>
            <p:nvPr/>
          </p:nvSpPr>
          <p:spPr>
            <a:xfrm>
              <a:off x="17877024" y="10390653"/>
              <a:ext cx="31135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11040"/>
                  </a:moveTo>
                  <a:cubicBezTo>
                    <a:pt x="2640" y="4868"/>
                    <a:pt x="5280" y="-1303"/>
                    <a:pt x="8880" y="240"/>
                  </a:cubicBezTo>
                  <a:cubicBezTo>
                    <a:pt x="12480" y="1783"/>
                    <a:pt x="1704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5" name="Line"/>
            <p:cNvSpPr/>
            <p:nvPr/>
          </p:nvSpPr>
          <p:spPr>
            <a:xfrm>
              <a:off x="17897781" y="10537948"/>
              <a:ext cx="34248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582" y="2400"/>
                    <a:pt x="9164" y="4800"/>
                    <a:pt x="12764" y="8400"/>
                  </a:cubicBezTo>
                  <a:cubicBezTo>
                    <a:pt x="16364" y="12000"/>
                    <a:pt x="1898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6" name="Line"/>
            <p:cNvSpPr/>
            <p:nvPr/>
          </p:nvSpPr>
          <p:spPr>
            <a:xfrm>
              <a:off x="20004574" y="12023865"/>
              <a:ext cx="394458" cy="44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281" fill="norm" stroke="1" extrusionOk="0">
                  <a:moveTo>
                    <a:pt x="563" y="3376"/>
                  </a:moveTo>
                  <a:cubicBezTo>
                    <a:pt x="1315" y="4035"/>
                    <a:pt x="2066" y="4695"/>
                    <a:pt x="2442" y="6508"/>
                  </a:cubicBezTo>
                  <a:cubicBezTo>
                    <a:pt x="2817" y="8322"/>
                    <a:pt x="2817" y="11290"/>
                    <a:pt x="2817" y="13269"/>
                  </a:cubicBezTo>
                  <a:cubicBezTo>
                    <a:pt x="2817" y="15247"/>
                    <a:pt x="2817" y="16237"/>
                    <a:pt x="2723" y="16319"/>
                  </a:cubicBezTo>
                  <a:cubicBezTo>
                    <a:pt x="2630" y="16402"/>
                    <a:pt x="2442" y="15577"/>
                    <a:pt x="2254" y="13846"/>
                  </a:cubicBezTo>
                  <a:cubicBezTo>
                    <a:pt x="2066" y="12115"/>
                    <a:pt x="1878" y="9476"/>
                    <a:pt x="1503" y="7003"/>
                  </a:cubicBezTo>
                  <a:cubicBezTo>
                    <a:pt x="1127" y="4530"/>
                    <a:pt x="563" y="2221"/>
                    <a:pt x="1033" y="1067"/>
                  </a:cubicBezTo>
                  <a:cubicBezTo>
                    <a:pt x="1503" y="-87"/>
                    <a:pt x="3005" y="-87"/>
                    <a:pt x="5729" y="78"/>
                  </a:cubicBezTo>
                  <a:cubicBezTo>
                    <a:pt x="8452" y="243"/>
                    <a:pt x="12396" y="573"/>
                    <a:pt x="14838" y="820"/>
                  </a:cubicBezTo>
                  <a:cubicBezTo>
                    <a:pt x="17280" y="1067"/>
                    <a:pt x="18219" y="1232"/>
                    <a:pt x="19158" y="1315"/>
                  </a:cubicBezTo>
                  <a:cubicBezTo>
                    <a:pt x="20097" y="1397"/>
                    <a:pt x="21036" y="1397"/>
                    <a:pt x="21318" y="1809"/>
                  </a:cubicBezTo>
                  <a:cubicBezTo>
                    <a:pt x="21600" y="2221"/>
                    <a:pt x="21224" y="3046"/>
                    <a:pt x="20849" y="5354"/>
                  </a:cubicBezTo>
                  <a:cubicBezTo>
                    <a:pt x="20473" y="7663"/>
                    <a:pt x="20097" y="11455"/>
                    <a:pt x="19910" y="13846"/>
                  </a:cubicBezTo>
                  <a:cubicBezTo>
                    <a:pt x="19722" y="16237"/>
                    <a:pt x="19722" y="17226"/>
                    <a:pt x="19722" y="18215"/>
                  </a:cubicBezTo>
                  <a:cubicBezTo>
                    <a:pt x="19722" y="19205"/>
                    <a:pt x="19722" y="20194"/>
                    <a:pt x="19252" y="20771"/>
                  </a:cubicBezTo>
                  <a:cubicBezTo>
                    <a:pt x="18783" y="21348"/>
                    <a:pt x="17844" y="21513"/>
                    <a:pt x="15496" y="20853"/>
                  </a:cubicBezTo>
                  <a:cubicBezTo>
                    <a:pt x="13148" y="20194"/>
                    <a:pt x="9391" y="18710"/>
                    <a:pt x="6574" y="17473"/>
                  </a:cubicBezTo>
                  <a:cubicBezTo>
                    <a:pt x="3757" y="16237"/>
                    <a:pt x="1878" y="15247"/>
                    <a:pt x="0" y="142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7" name="Line"/>
            <p:cNvSpPr/>
            <p:nvPr/>
          </p:nvSpPr>
          <p:spPr>
            <a:xfrm>
              <a:off x="20094741" y="12136205"/>
              <a:ext cx="184390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9" h="21600" fill="norm" stroke="1" extrusionOk="0">
                  <a:moveTo>
                    <a:pt x="13090" y="0"/>
                  </a:moveTo>
                  <a:cubicBezTo>
                    <a:pt x="8847" y="1800"/>
                    <a:pt x="4604" y="3600"/>
                    <a:pt x="2290" y="5062"/>
                  </a:cubicBezTo>
                  <a:cubicBezTo>
                    <a:pt x="-24" y="6525"/>
                    <a:pt x="-410" y="7650"/>
                    <a:pt x="361" y="8213"/>
                  </a:cubicBezTo>
                  <a:cubicBezTo>
                    <a:pt x="1133" y="8775"/>
                    <a:pt x="3061" y="8775"/>
                    <a:pt x="6340" y="8888"/>
                  </a:cubicBezTo>
                  <a:cubicBezTo>
                    <a:pt x="9619" y="9000"/>
                    <a:pt x="14247" y="9225"/>
                    <a:pt x="17140" y="9788"/>
                  </a:cubicBezTo>
                  <a:cubicBezTo>
                    <a:pt x="20033" y="10350"/>
                    <a:pt x="21190" y="11250"/>
                    <a:pt x="20226" y="12713"/>
                  </a:cubicBezTo>
                  <a:cubicBezTo>
                    <a:pt x="19261" y="14175"/>
                    <a:pt x="16176" y="16200"/>
                    <a:pt x="13283" y="17775"/>
                  </a:cubicBezTo>
                  <a:cubicBezTo>
                    <a:pt x="10390" y="19350"/>
                    <a:pt x="7690" y="20475"/>
                    <a:pt x="499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8" name="Line"/>
            <p:cNvSpPr/>
            <p:nvPr/>
          </p:nvSpPr>
          <p:spPr>
            <a:xfrm>
              <a:off x="18656223" y="9702792"/>
              <a:ext cx="165227" cy="148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71" fill="norm" stroke="1" extrusionOk="0">
                  <a:moveTo>
                    <a:pt x="21493" y="71"/>
                  </a:moveTo>
                  <a:cubicBezTo>
                    <a:pt x="19243" y="21"/>
                    <a:pt x="16993" y="-29"/>
                    <a:pt x="14968" y="21"/>
                  </a:cubicBezTo>
                  <a:cubicBezTo>
                    <a:pt x="12943" y="71"/>
                    <a:pt x="11143" y="222"/>
                    <a:pt x="9118" y="648"/>
                  </a:cubicBezTo>
                  <a:cubicBezTo>
                    <a:pt x="7093" y="1074"/>
                    <a:pt x="4843" y="1775"/>
                    <a:pt x="3718" y="2928"/>
                  </a:cubicBezTo>
                  <a:cubicBezTo>
                    <a:pt x="2593" y="4081"/>
                    <a:pt x="2593" y="5684"/>
                    <a:pt x="2368" y="7388"/>
                  </a:cubicBezTo>
                  <a:cubicBezTo>
                    <a:pt x="2143" y="9092"/>
                    <a:pt x="1693" y="10896"/>
                    <a:pt x="1243" y="12400"/>
                  </a:cubicBezTo>
                  <a:cubicBezTo>
                    <a:pt x="793" y="13903"/>
                    <a:pt x="343" y="15106"/>
                    <a:pt x="118" y="16359"/>
                  </a:cubicBezTo>
                  <a:cubicBezTo>
                    <a:pt x="-107" y="17612"/>
                    <a:pt x="-107" y="18915"/>
                    <a:pt x="1018" y="19667"/>
                  </a:cubicBezTo>
                  <a:cubicBezTo>
                    <a:pt x="2143" y="20418"/>
                    <a:pt x="4393" y="20619"/>
                    <a:pt x="6868" y="20844"/>
                  </a:cubicBezTo>
                  <a:cubicBezTo>
                    <a:pt x="9343" y="21070"/>
                    <a:pt x="12043" y="21320"/>
                    <a:pt x="14743" y="21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09" name="Line"/>
            <p:cNvSpPr/>
            <p:nvPr/>
          </p:nvSpPr>
          <p:spPr>
            <a:xfrm>
              <a:off x="19153553" y="9769064"/>
              <a:ext cx="249081" cy="26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9" fill="norm" stroke="1" extrusionOk="0">
                  <a:moveTo>
                    <a:pt x="0" y="2631"/>
                  </a:moveTo>
                  <a:cubicBezTo>
                    <a:pt x="900" y="1494"/>
                    <a:pt x="1800" y="357"/>
                    <a:pt x="3900" y="73"/>
                  </a:cubicBezTo>
                  <a:cubicBezTo>
                    <a:pt x="6000" y="-211"/>
                    <a:pt x="9300" y="357"/>
                    <a:pt x="11100" y="1352"/>
                  </a:cubicBezTo>
                  <a:cubicBezTo>
                    <a:pt x="12900" y="2347"/>
                    <a:pt x="13200" y="3768"/>
                    <a:pt x="12300" y="6184"/>
                  </a:cubicBezTo>
                  <a:cubicBezTo>
                    <a:pt x="11400" y="8600"/>
                    <a:pt x="9300" y="12010"/>
                    <a:pt x="7650" y="14142"/>
                  </a:cubicBezTo>
                  <a:cubicBezTo>
                    <a:pt x="6000" y="16273"/>
                    <a:pt x="4800" y="17126"/>
                    <a:pt x="4800" y="17978"/>
                  </a:cubicBezTo>
                  <a:cubicBezTo>
                    <a:pt x="4800" y="18831"/>
                    <a:pt x="6000" y="19684"/>
                    <a:pt x="9000" y="20252"/>
                  </a:cubicBezTo>
                  <a:cubicBezTo>
                    <a:pt x="12000" y="20821"/>
                    <a:pt x="16800" y="21105"/>
                    <a:pt x="21600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0" name="Line"/>
            <p:cNvSpPr/>
            <p:nvPr/>
          </p:nvSpPr>
          <p:spPr>
            <a:xfrm>
              <a:off x="19029014" y="10971837"/>
              <a:ext cx="17643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11040"/>
                  </a:moveTo>
                  <a:cubicBezTo>
                    <a:pt x="5082" y="4868"/>
                    <a:pt x="10165" y="-1303"/>
                    <a:pt x="13765" y="240"/>
                  </a:cubicBezTo>
                  <a:cubicBezTo>
                    <a:pt x="17365" y="1783"/>
                    <a:pt x="1948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1" name="Line"/>
            <p:cNvSpPr/>
            <p:nvPr/>
          </p:nvSpPr>
          <p:spPr>
            <a:xfrm>
              <a:off x="19361119" y="10845068"/>
              <a:ext cx="244610" cy="42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317" fill="norm" stroke="1" extrusionOk="0">
                  <a:moveTo>
                    <a:pt x="2700" y="1781"/>
                  </a:moveTo>
                  <a:cubicBezTo>
                    <a:pt x="3900" y="1259"/>
                    <a:pt x="5100" y="736"/>
                    <a:pt x="6450" y="388"/>
                  </a:cubicBezTo>
                  <a:cubicBezTo>
                    <a:pt x="7800" y="39"/>
                    <a:pt x="9300" y="-135"/>
                    <a:pt x="10500" y="126"/>
                  </a:cubicBezTo>
                  <a:cubicBezTo>
                    <a:pt x="11700" y="388"/>
                    <a:pt x="12600" y="1084"/>
                    <a:pt x="12600" y="2304"/>
                  </a:cubicBezTo>
                  <a:cubicBezTo>
                    <a:pt x="12600" y="3523"/>
                    <a:pt x="11700" y="5265"/>
                    <a:pt x="10650" y="6397"/>
                  </a:cubicBezTo>
                  <a:cubicBezTo>
                    <a:pt x="9600" y="7530"/>
                    <a:pt x="8400" y="8052"/>
                    <a:pt x="8400" y="8575"/>
                  </a:cubicBezTo>
                  <a:cubicBezTo>
                    <a:pt x="8400" y="9097"/>
                    <a:pt x="9600" y="9620"/>
                    <a:pt x="12000" y="11013"/>
                  </a:cubicBezTo>
                  <a:cubicBezTo>
                    <a:pt x="14400" y="12407"/>
                    <a:pt x="18000" y="14671"/>
                    <a:pt x="19800" y="16326"/>
                  </a:cubicBezTo>
                  <a:cubicBezTo>
                    <a:pt x="21600" y="17981"/>
                    <a:pt x="21600" y="19026"/>
                    <a:pt x="20250" y="19897"/>
                  </a:cubicBezTo>
                  <a:cubicBezTo>
                    <a:pt x="18900" y="20768"/>
                    <a:pt x="16200" y="21465"/>
                    <a:pt x="12600" y="21291"/>
                  </a:cubicBezTo>
                  <a:cubicBezTo>
                    <a:pt x="9000" y="21117"/>
                    <a:pt x="4500" y="20071"/>
                    <a:pt x="0" y="19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2" name="Line"/>
            <p:cNvSpPr/>
            <p:nvPr/>
          </p:nvSpPr>
          <p:spPr>
            <a:xfrm>
              <a:off x="20222518" y="9832224"/>
              <a:ext cx="2283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564" y="2400"/>
                    <a:pt x="11127" y="4800"/>
                    <a:pt x="14727" y="8400"/>
                  </a:cubicBezTo>
                  <a:cubicBezTo>
                    <a:pt x="18327" y="12000"/>
                    <a:pt x="1996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3" name="Line"/>
            <p:cNvSpPr/>
            <p:nvPr/>
          </p:nvSpPr>
          <p:spPr>
            <a:xfrm>
              <a:off x="20762189" y="9863359"/>
              <a:ext cx="4047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246" y="0"/>
                    <a:pt x="8492" y="0"/>
                    <a:pt x="11631" y="3600"/>
                  </a:cubicBezTo>
                  <a:cubicBezTo>
                    <a:pt x="14769" y="7200"/>
                    <a:pt x="16800" y="14400"/>
                    <a:pt x="18277" y="18000"/>
                  </a:cubicBezTo>
                  <a:cubicBezTo>
                    <a:pt x="19754" y="21600"/>
                    <a:pt x="20677" y="21600"/>
                    <a:pt x="21138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4" name="Line"/>
            <p:cNvSpPr/>
            <p:nvPr/>
          </p:nvSpPr>
          <p:spPr>
            <a:xfrm>
              <a:off x="20810102" y="10003055"/>
              <a:ext cx="221924" cy="21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467" fill="norm" stroke="1" extrusionOk="0">
                  <a:moveTo>
                    <a:pt x="3373" y="1609"/>
                  </a:moveTo>
                  <a:cubicBezTo>
                    <a:pt x="5035" y="912"/>
                    <a:pt x="6696" y="215"/>
                    <a:pt x="8690" y="41"/>
                  </a:cubicBezTo>
                  <a:cubicBezTo>
                    <a:pt x="10684" y="-133"/>
                    <a:pt x="13010" y="215"/>
                    <a:pt x="14339" y="1609"/>
                  </a:cubicBezTo>
                  <a:cubicBezTo>
                    <a:pt x="15669" y="3002"/>
                    <a:pt x="16001" y="5441"/>
                    <a:pt x="13841" y="8054"/>
                  </a:cubicBezTo>
                  <a:cubicBezTo>
                    <a:pt x="11681" y="10667"/>
                    <a:pt x="7029" y="13454"/>
                    <a:pt x="4038" y="15370"/>
                  </a:cubicBezTo>
                  <a:cubicBezTo>
                    <a:pt x="1047" y="17286"/>
                    <a:pt x="-282" y="18331"/>
                    <a:pt x="50" y="19028"/>
                  </a:cubicBezTo>
                  <a:cubicBezTo>
                    <a:pt x="383" y="19725"/>
                    <a:pt x="2376" y="20073"/>
                    <a:pt x="6198" y="20422"/>
                  </a:cubicBezTo>
                  <a:cubicBezTo>
                    <a:pt x="10020" y="20770"/>
                    <a:pt x="15669" y="21119"/>
                    <a:pt x="21318" y="21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5" name="Line"/>
            <p:cNvSpPr/>
            <p:nvPr/>
          </p:nvSpPr>
          <p:spPr>
            <a:xfrm>
              <a:off x="20741432" y="9294201"/>
              <a:ext cx="188973" cy="33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494" fill="norm" stroke="1" extrusionOk="0">
                  <a:moveTo>
                    <a:pt x="1157" y="3234"/>
                  </a:moveTo>
                  <a:cubicBezTo>
                    <a:pt x="2314" y="2121"/>
                    <a:pt x="3471" y="1007"/>
                    <a:pt x="5014" y="451"/>
                  </a:cubicBezTo>
                  <a:cubicBezTo>
                    <a:pt x="6557" y="-106"/>
                    <a:pt x="8486" y="-106"/>
                    <a:pt x="10221" y="228"/>
                  </a:cubicBezTo>
                  <a:cubicBezTo>
                    <a:pt x="11957" y="562"/>
                    <a:pt x="13500" y="1230"/>
                    <a:pt x="13693" y="2677"/>
                  </a:cubicBezTo>
                  <a:cubicBezTo>
                    <a:pt x="13886" y="4125"/>
                    <a:pt x="12729" y="6352"/>
                    <a:pt x="11186" y="7910"/>
                  </a:cubicBezTo>
                  <a:cubicBezTo>
                    <a:pt x="9643" y="9469"/>
                    <a:pt x="7714" y="10360"/>
                    <a:pt x="7521" y="11251"/>
                  </a:cubicBezTo>
                  <a:cubicBezTo>
                    <a:pt x="7329" y="12141"/>
                    <a:pt x="8871" y="13032"/>
                    <a:pt x="10607" y="13700"/>
                  </a:cubicBezTo>
                  <a:cubicBezTo>
                    <a:pt x="12343" y="14368"/>
                    <a:pt x="14271" y="14814"/>
                    <a:pt x="16007" y="15370"/>
                  </a:cubicBezTo>
                  <a:cubicBezTo>
                    <a:pt x="17743" y="15927"/>
                    <a:pt x="19286" y="16595"/>
                    <a:pt x="20250" y="17486"/>
                  </a:cubicBezTo>
                  <a:cubicBezTo>
                    <a:pt x="21214" y="18376"/>
                    <a:pt x="21600" y="19490"/>
                    <a:pt x="19864" y="20269"/>
                  </a:cubicBezTo>
                  <a:cubicBezTo>
                    <a:pt x="18129" y="21049"/>
                    <a:pt x="14271" y="21494"/>
                    <a:pt x="10607" y="21494"/>
                  </a:cubicBezTo>
                  <a:cubicBezTo>
                    <a:pt x="6943" y="21494"/>
                    <a:pt x="3471" y="21049"/>
                    <a:pt x="0" y="20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6" name="Line"/>
            <p:cNvSpPr/>
            <p:nvPr/>
          </p:nvSpPr>
          <p:spPr>
            <a:xfrm>
              <a:off x="20419706" y="11056862"/>
              <a:ext cx="4670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520" y="0"/>
                    <a:pt x="7040" y="0"/>
                    <a:pt x="10640" y="3600"/>
                  </a:cubicBezTo>
                  <a:cubicBezTo>
                    <a:pt x="14240" y="7200"/>
                    <a:pt x="179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7" name="Line"/>
            <p:cNvSpPr/>
            <p:nvPr/>
          </p:nvSpPr>
          <p:spPr>
            <a:xfrm>
              <a:off x="20511263" y="11191780"/>
              <a:ext cx="219792" cy="19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fill="norm" stroke="1" extrusionOk="0">
                  <a:moveTo>
                    <a:pt x="7268" y="0"/>
                  </a:moveTo>
                  <a:cubicBezTo>
                    <a:pt x="8955" y="0"/>
                    <a:pt x="10643" y="0"/>
                    <a:pt x="12499" y="0"/>
                  </a:cubicBezTo>
                  <a:cubicBezTo>
                    <a:pt x="14355" y="0"/>
                    <a:pt x="16380" y="0"/>
                    <a:pt x="17562" y="964"/>
                  </a:cubicBezTo>
                  <a:cubicBezTo>
                    <a:pt x="18743" y="1929"/>
                    <a:pt x="19080" y="3857"/>
                    <a:pt x="16549" y="6943"/>
                  </a:cubicBezTo>
                  <a:cubicBezTo>
                    <a:pt x="14018" y="10029"/>
                    <a:pt x="8618" y="14271"/>
                    <a:pt x="5074" y="16779"/>
                  </a:cubicBezTo>
                  <a:cubicBezTo>
                    <a:pt x="1531" y="19286"/>
                    <a:pt x="-157" y="20057"/>
                    <a:pt x="12" y="20636"/>
                  </a:cubicBezTo>
                  <a:cubicBezTo>
                    <a:pt x="180" y="21214"/>
                    <a:pt x="2205" y="21600"/>
                    <a:pt x="6087" y="21600"/>
                  </a:cubicBezTo>
                  <a:cubicBezTo>
                    <a:pt x="9968" y="21600"/>
                    <a:pt x="15705" y="21214"/>
                    <a:pt x="21443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8" name="Line"/>
            <p:cNvSpPr/>
            <p:nvPr/>
          </p:nvSpPr>
          <p:spPr>
            <a:xfrm>
              <a:off x="20440463" y="10672865"/>
              <a:ext cx="244035" cy="267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09" fill="norm" stroke="1" extrusionOk="0">
                  <a:moveTo>
                    <a:pt x="8214" y="0"/>
                  </a:moveTo>
                  <a:cubicBezTo>
                    <a:pt x="7910" y="1367"/>
                    <a:pt x="7606" y="2734"/>
                    <a:pt x="8062" y="3828"/>
                  </a:cubicBezTo>
                  <a:cubicBezTo>
                    <a:pt x="8518" y="4922"/>
                    <a:pt x="9735" y="5742"/>
                    <a:pt x="11713" y="6835"/>
                  </a:cubicBezTo>
                  <a:cubicBezTo>
                    <a:pt x="13690" y="7929"/>
                    <a:pt x="16428" y="9296"/>
                    <a:pt x="18406" y="10663"/>
                  </a:cubicBezTo>
                  <a:cubicBezTo>
                    <a:pt x="20383" y="12030"/>
                    <a:pt x="21600" y="13397"/>
                    <a:pt x="21448" y="15311"/>
                  </a:cubicBezTo>
                  <a:cubicBezTo>
                    <a:pt x="21296" y="17225"/>
                    <a:pt x="19775" y="19686"/>
                    <a:pt x="17189" y="20643"/>
                  </a:cubicBezTo>
                  <a:cubicBezTo>
                    <a:pt x="14603" y="21600"/>
                    <a:pt x="10952" y="21053"/>
                    <a:pt x="7910" y="19276"/>
                  </a:cubicBezTo>
                  <a:cubicBezTo>
                    <a:pt x="4868" y="17499"/>
                    <a:pt x="2434" y="14491"/>
                    <a:pt x="0" y="11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19" name="Line"/>
            <p:cNvSpPr/>
            <p:nvPr/>
          </p:nvSpPr>
          <p:spPr>
            <a:xfrm>
              <a:off x="20492354" y="10659027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0" name="Line"/>
            <p:cNvSpPr/>
            <p:nvPr/>
          </p:nvSpPr>
          <p:spPr>
            <a:xfrm>
              <a:off x="21364130" y="9621199"/>
              <a:ext cx="186810" cy="168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fill="norm" stroke="1" extrusionOk="0">
                  <a:moveTo>
                    <a:pt x="3600" y="45"/>
                  </a:moveTo>
                  <a:cubicBezTo>
                    <a:pt x="5600" y="0"/>
                    <a:pt x="7600" y="-44"/>
                    <a:pt x="10000" y="89"/>
                  </a:cubicBezTo>
                  <a:cubicBezTo>
                    <a:pt x="12400" y="222"/>
                    <a:pt x="15200" y="531"/>
                    <a:pt x="17200" y="930"/>
                  </a:cubicBezTo>
                  <a:cubicBezTo>
                    <a:pt x="19200" y="1328"/>
                    <a:pt x="20400" y="1815"/>
                    <a:pt x="20800" y="2634"/>
                  </a:cubicBezTo>
                  <a:cubicBezTo>
                    <a:pt x="21200" y="3453"/>
                    <a:pt x="20800" y="4604"/>
                    <a:pt x="20800" y="5799"/>
                  </a:cubicBezTo>
                  <a:cubicBezTo>
                    <a:pt x="20800" y="6994"/>
                    <a:pt x="21200" y="8233"/>
                    <a:pt x="21400" y="9782"/>
                  </a:cubicBezTo>
                  <a:cubicBezTo>
                    <a:pt x="21600" y="11331"/>
                    <a:pt x="21600" y="13190"/>
                    <a:pt x="21600" y="14939"/>
                  </a:cubicBezTo>
                  <a:cubicBezTo>
                    <a:pt x="21600" y="16687"/>
                    <a:pt x="21600" y="18325"/>
                    <a:pt x="21400" y="19365"/>
                  </a:cubicBezTo>
                  <a:cubicBezTo>
                    <a:pt x="21200" y="20405"/>
                    <a:pt x="20800" y="20848"/>
                    <a:pt x="19800" y="21136"/>
                  </a:cubicBezTo>
                  <a:cubicBezTo>
                    <a:pt x="18800" y="21423"/>
                    <a:pt x="17200" y="21556"/>
                    <a:pt x="13800" y="21534"/>
                  </a:cubicBezTo>
                  <a:cubicBezTo>
                    <a:pt x="10400" y="21512"/>
                    <a:pt x="5200" y="21335"/>
                    <a:pt x="0" y="21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21" name="Line"/>
            <p:cNvSpPr/>
            <p:nvPr/>
          </p:nvSpPr>
          <p:spPr>
            <a:xfrm>
              <a:off x="21883044" y="11129510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In particular, let   be the standard basis, let   be another basis, and let  , then for any vector  , we have  . Conversely,  .…"/>
          <p:cNvSpPr txBox="1"/>
          <p:nvPr>
            <p:ph type="body" idx="1"/>
          </p:nvPr>
        </p:nvSpPr>
        <p:spPr>
          <a:xfrm>
            <a:off x="1270000" y="1383110"/>
            <a:ext cx="21844000" cy="11319007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In particular, let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 be the standard basis, let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 be another basis, and let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, then for any vector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, we have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m:rPr>
                        <m:scr m:val="script"/>
                      </m:rP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. Conversely,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m:rPr>
                        <m:scr m:val="script"/>
                      </m:rP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rPr>
              <a:t>Indeed, the transition matrix from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 to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4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 is </a:t>
            </a: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>
                  <m:e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rPr>
                <a:blipFill rotWithShape="1">
                  <a:blip r:embed="rId15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solidFill>
                <a:srgbClr val="2F7FA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Linear transformation under change of basis"/>
          <p:cNvSpPr txBox="1"/>
          <p:nvPr>
            <p:ph type="body" idx="21"/>
          </p:nvPr>
        </p:nvSpPr>
        <p:spPr>
          <a:xfrm>
            <a:off x="1270000" y="2133322"/>
            <a:ext cx="21844000" cy="1016001"/>
          </a:xfrm>
          <a:prstGeom prst="rect">
            <a:avLst/>
          </a:prstGeom>
          <a:ln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z="5184"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rPr>
              <a:t>Linear transformation under change of basis</a:t>
            </a:r>
          </a:p>
        </p:txBody>
      </p:sp>
      <p:sp>
        <p:nvSpPr>
          <p:cNvPr id="1327" name="Let   be a linear transformation between finite dimensional vector spaces. Recall that if we pick basis for   and  , the linear transformation can be expressed as matrix multiplication  , with  .…"/>
          <p:cNvSpPr txBox="1"/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Let </a:t>
            </a:r>
            <a14:m>
              <m:oMath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 be a linear transformation between finite dimensional vector spaces. Recall that if we pick basis for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, the linear transformation can be expressed as matrix multiplication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m</m:t>
                    </m:r>
                  </m:sup>
                </m:sSup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, with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dim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dim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>
                <a:blipFill rotWithShape="1">
                  <a:blip r:embed="rId10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11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Question: </a:t>
            </a:r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When we pick another bases for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15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rPr>
                <a:blipFill rotWithShape="1">
                  <a:blip r:embed="rId16"/>
                  <a:srcRect l="0" t="0" r="0" b="0"/>
                  <a:tile tx="0" ty="0" sx="100000" sy="100000" flip="none" algn="tl"/>
                </a:blipFill>
              </a:rPr>
              <a:t>, how does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rPr>
                <a:blipFill rotWithShape="1">
                  <a:blip r:embed="rId17"/>
                  <a:srcRect l="0" t="0" r="0" b="0"/>
                  <a:tile tx="0" ty="0" sx="100000" sy="100000" flip="none" algn="tl"/>
                </a:blipFill>
              </a:rPr>
              <a:t> changes?</a:t>
            </a:r>
            <a:endParaRPr>
              <a:solidFill>
                <a:srgbClr val="2F7FA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Theorem: Let   be a linear transformation between finite dimensional vector spaces. Let   and   be basis of   and   respectively, suppose that   is given by the matrix multiplication  . Pick another set of basis   and   for   and  , let  . With respect t"/>
          <p:cNvSpPr txBox="1"/>
          <p:nvPr>
            <p:ph type="body" idx="1"/>
          </p:nvPr>
        </p:nvSpPr>
        <p:spPr>
          <a:xfrm>
            <a:off x="1270000" y="1536112"/>
            <a:ext cx="21844000" cy="11259080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Theorem: </a:t>
            </a:r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Let </a:t>
            </a:r>
            <a14:m>
              <m:oMath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 be a linear transformation between finite dimensional vector spaces. Let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be basis of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 respectively, suppose that </a:t>
            </a:r>
            <a14:m>
              <m:oMath>
                <m:r>
                  <a:rPr xmlns:a="http://schemas.openxmlformats.org/drawingml/2006/main" sz="2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rPr>
                <a:blipFill rotWithShape="1">
                  <a:blip r:embed="rId10"/>
                  <a:srcRect l="0" t="0" r="0" b="0"/>
                  <a:tile tx="0" ty="0" sx="100000" sy="100000" flip="none" algn="tl"/>
                </a:blipFill>
              </a:rPr>
              <a:t> is given by the matrix multiplication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m</m:t>
                    </m:r>
                  </m:sup>
                </m:sSup>
              </m:oMath>
            </a14:m>
            <a:r>
              <a: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rPr>
              <a:t>. Pick another set of basis </a:t>
            </a:r>
            <a14:m>
              <m:oMath>
                <m:sSup>
                  <m:e>
                    <m:r>
                      <m:rPr>
                        <m:scr m:val="script"/>
                      </m:rP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sSup>
                  <m:e>
                    <m:r>
                      <m:rPr>
                        <m:scr m:val="script"/>
                      </m:rP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 for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  <a:r>
              <a:rPr>
                <a:blipFill rotWithShape="1">
                  <a:blip r:embed="rId15"/>
                  <a:srcRect l="0" t="0" r="0" b="0"/>
                  <a:tile tx="0" ty="0" sx="100000" sy="100000" flip="none" algn="tl"/>
                </a:blipFill>
              </a:rPr>
              <a:t>, let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e>
                        <m:r>
                          <a:rPr xmlns:a="http://schemas.openxmlformats.org/drawingml/2006/main"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xmlns:a="http://schemas.openxmlformats.org/drawingml/2006/main"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</m:sSub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Q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e>
                        <m:r>
                          <a:rPr xmlns:a="http://schemas.openxmlformats.org/drawingml/2006/main"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xmlns:a="http://schemas.openxmlformats.org/drawingml/2006/main"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</m:sSub>
              </m:oMath>
            </a14:m>
            <a:r>
              <a:rPr>
                <a:blipFill rotWithShape="1">
                  <a:blip r:embed="rId16"/>
                  <a:srcRect l="0" t="0" r="0" b="0"/>
                  <a:tile tx="0" ty="0" sx="100000" sy="100000" flip="none" algn="tl"/>
                </a:blipFill>
              </a:rPr>
              <a:t>. With respect to the new basis, the matrix for </a:t>
            </a:r>
            <a14:m>
              <m:oMath>
                <m:r>
                  <a:rPr xmlns:a="http://schemas.openxmlformats.org/drawingml/2006/main" sz="2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rPr>
                <a:blipFill rotWithShape="1">
                  <a:blip r:embed="rId17"/>
                  <a:srcRect l="0" t="0" r="0" b="0"/>
                  <a:tile tx="0" ty="0" sx="100000" sy="100000" flip="none" algn="tl"/>
                </a:blipFill>
              </a:rPr>
              <a:t> equals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Q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rPr>
                <a:blipFill rotWithShape="1">
                  <a:blip r:embed="rId18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solidFill>
                <a:srgbClr val="2F7FAE"/>
              </a:solidFill>
            </a:endParaRPr>
          </a:p>
        </p:txBody>
      </p:sp>
      <p:grpSp>
        <p:nvGrpSpPr>
          <p:cNvPr id="1403" name="Drawing"/>
          <p:cNvGrpSpPr/>
          <p:nvPr/>
        </p:nvGrpSpPr>
        <p:grpSpPr>
          <a:xfrm>
            <a:off x="1753930" y="8217758"/>
            <a:ext cx="20632041" cy="3664440"/>
            <a:chOff x="0" y="0"/>
            <a:chExt cx="20632039" cy="3664439"/>
          </a:xfrm>
        </p:grpSpPr>
        <p:sp>
          <p:nvSpPr>
            <p:cNvPr id="1330" name="Line"/>
            <p:cNvSpPr/>
            <p:nvPr/>
          </p:nvSpPr>
          <p:spPr>
            <a:xfrm>
              <a:off x="269835" y="42470"/>
              <a:ext cx="1409979" cy="89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445" fill="norm" stroke="1" extrusionOk="0">
                  <a:moveTo>
                    <a:pt x="0" y="6452"/>
                  </a:moveTo>
                  <a:cubicBezTo>
                    <a:pt x="212" y="8018"/>
                    <a:pt x="424" y="9585"/>
                    <a:pt x="556" y="11275"/>
                  </a:cubicBezTo>
                  <a:cubicBezTo>
                    <a:pt x="688" y="12965"/>
                    <a:pt x="741" y="14779"/>
                    <a:pt x="794" y="15892"/>
                  </a:cubicBezTo>
                  <a:cubicBezTo>
                    <a:pt x="847" y="17005"/>
                    <a:pt x="900" y="17417"/>
                    <a:pt x="821" y="16881"/>
                  </a:cubicBezTo>
                  <a:cubicBezTo>
                    <a:pt x="741" y="16345"/>
                    <a:pt x="529" y="14861"/>
                    <a:pt x="397" y="13212"/>
                  </a:cubicBezTo>
                  <a:cubicBezTo>
                    <a:pt x="265" y="11563"/>
                    <a:pt x="212" y="9750"/>
                    <a:pt x="238" y="8637"/>
                  </a:cubicBezTo>
                  <a:cubicBezTo>
                    <a:pt x="265" y="7524"/>
                    <a:pt x="371" y="7112"/>
                    <a:pt x="582" y="6823"/>
                  </a:cubicBezTo>
                  <a:cubicBezTo>
                    <a:pt x="794" y="6534"/>
                    <a:pt x="1112" y="6370"/>
                    <a:pt x="1588" y="6411"/>
                  </a:cubicBezTo>
                  <a:cubicBezTo>
                    <a:pt x="2065" y="6452"/>
                    <a:pt x="2700" y="6699"/>
                    <a:pt x="3124" y="6988"/>
                  </a:cubicBezTo>
                  <a:cubicBezTo>
                    <a:pt x="3547" y="7276"/>
                    <a:pt x="3759" y="7606"/>
                    <a:pt x="3891" y="7977"/>
                  </a:cubicBezTo>
                  <a:cubicBezTo>
                    <a:pt x="4024" y="8348"/>
                    <a:pt x="4076" y="8760"/>
                    <a:pt x="4024" y="9131"/>
                  </a:cubicBezTo>
                  <a:cubicBezTo>
                    <a:pt x="3971" y="9502"/>
                    <a:pt x="3812" y="9832"/>
                    <a:pt x="3441" y="10203"/>
                  </a:cubicBezTo>
                  <a:cubicBezTo>
                    <a:pt x="3071" y="10574"/>
                    <a:pt x="2488" y="10986"/>
                    <a:pt x="2065" y="11192"/>
                  </a:cubicBezTo>
                  <a:cubicBezTo>
                    <a:pt x="1641" y="11399"/>
                    <a:pt x="1376" y="11399"/>
                    <a:pt x="1138" y="11275"/>
                  </a:cubicBezTo>
                  <a:cubicBezTo>
                    <a:pt x="900" y="11151"/>
                    <a:pt x="688" y="10904"/>
                    <a:pt x="741" y="10780"/>
                  </a:cubicBezTo>
                  <a:cubicBezTo>
                    <a:pt x="794" y="10657"/>
                    <a:pt x="1112" y="10657"/>
                    <a:pt x="1694" y="10574"/>
                  </a:cubicBezTo>
                  <a:cubicBezTo>
                    <a:pt x="2276" y="10492"/>
                    <a:pt x="3124" y="10327"/>
                    <a:pt x="3679" y="10162"/>
                  </a:cubicBezTo>
                  <a:cubicBezTo>
                    <a:pt x="4235" y="9997"/>
                    <a:pt x="4500" y="9832"/>
                    <a:pt x="4791" y="9708"/>
                  </a:cubicBezTo>
                  <a:cubicBezTo>
                    <a:pt x="5082" y="9585"/>
                    <a:pt x="5400" y="9502"/>
                    <a:pt x="5665" y="9708"/>
                  </a:cubicBezTo>
                  <a:cubicBezTo>
                    <a:pt x="5929" y="9915"/>
                    <a:pt x="6141" y="10409"/>
                    <a:pt x="6485" y="10863"/>
                  </a:cubicBezTo>
                  <a:cubicBezTo>
                    <a:pt x="6829" y="11316"/>
                    <a:pt x="7306" y="11728"/>
                    <a:pt x="7994" y="11852"/>
                  </a:cubicBezTo>
                  <a:cubicBezTo>
                    <a:pt x="8682" y="11976"/>
                    <a:pt x="9582" y="11811"/>
                    <a:pt x="10138" y="11563"/>
                  </a:cubicBezTo>
                  <a:cubicBezTo>
                    <a:pt x="10694" y="11316"/>
                    <a:pt x="10906" y="10986"/>
                    <a:pt x="10906" y="10698"/>
                  </a:cubicBezTo>
                  <a:cubicBezTo>
                    <a:pt x="10906" y="10409"/>
                    <a:pt x="10694" y="10162"/>
                    <a:pt x="10376" y="9956"/>
                  </a:cubicBezTo>
                  <a:cubicBezTo>
                    <a:pt x="10059" y="9750"/>
                    <a:pt x="9635" y="9585"/>
                    <a:pt x="9291" y="9461"/>
                  </a:cubicBezTo>
                  <a:cubicBezTo>
                    <a:pt x="8947" y="9337"/>
                    <a:pt x="8682" y="9255"/>
                    <a:pt x="8656" y="9379"/>
                  </a:cubicBezTo>
                  <a:cubicBezTo>
                    <a:pt x="8629" y="9502"/>
                    <a:pt x="8841" y="9832"/>
                    <a:pt x="9556" y="10244"/>
                  </a:cubicBezTo>
                  <a:cubicBezTo>
                    <a:pt x="10271" y="10657"/>
                    <a:pt x="11488" y="11151"/>
                    <a:pt x="12388" y="11316"/>
                  </a:cubicBezTo>
                  <a:cubicBezTo>
                    <a:pt x="13288" y="11481"/>
                    <a:pt x="13871" y="11316"/>
                    <a:pt x="14268" y="11110"/>
                  </a:cubicBezTo>
                  <a:cubicBezTo>
                    <a:pt x="14665" y="10904"/>
                    <a:pt x="14876" y="10657"/>
                    <a:pt x="15035" y="10327"/>
                  </a:cubicBezTo>
                  <a:cubicBezTo>
                    <a:pt x="15194" y="9997"/>
                    <a:pt x="15300" y="9585"/>
                    <a:pt x="15221" y="9255"/>
                  </a:cubicBezTo>
                  <a:cubicBezTo>
                    <a:pt x="15141" y="8925"/>
                    <a:pt x="14876" y="8678"/>
                    <a:pt x="14585" y="8513"/>
                  </a:cubicBezTo>
                  <a:cubicBezTo>
                    <a:pt x="14294" y="8348"/>
                    <a:pt x="13976" y="8266"/>
                    <a:pt x="13685" y="8225"/>
                  </a:cubicBezTo>
                  <a:cubicBezTo>
                    <a:pt x="13394" y="8183"/>
                    <a:pt x="13129" y="8183"/>
                    <a:pt x="12971" y="8389"/>
                  </a:cubicBezTo>
                  <a:cubicBezTo>
                    <a:pt x="12812" y="8595"/>
                    <a:pt x="12759" y="9008"/>
                    <a:pt x="12838" y="9379"/>
                  </a:cubicBezTo>
                  <a:cubicBezTo>
                    <a:pt x="12918" y="9750"/>
                    <a:pt x="13129" y="10079"/>
                    <a:pt x="13526" y="10368"/>
                  </a:cubicBezTo>
                  <a:cubicBezTo>
                    <a:pt x="13924" y="10657"/>
                    <a:pt x="14506" y="10904"/>
                    <a:pt x="15300" y="10780"/>
                  </a:cubicBezTo>
                  <a:cubicBezTo>
                    <a:pt x="16094" y="10657"/>
                    <a:pt x="17100" y="10162"/>
                    <a:pt x="18000" y="9337"/>
                  </a:cubicBezTo>
                  <a:cubicBezTo>
                    <a:pt x="18900" y="8513"/>
                    <a:pt x="19694" y="7359"/>
                    <a:pt x="20276" y="6205"/>
                  </a:cubicBezTo>
                  <a:cubicBezTo>
                    <a:pt x="20859" y="5050"/>
                    <a:pt x="21229" y="3896"/>
                    <a:pt x="21415" y="3113"/>
                  </a:cubicBezTo>
                  <a:cubicBezTo>
                    <a:pt x="21600" y="2330"/>
                    <a:pt x="21600" y="1918"/>
                    <a:pt x="21547" y="1505"/>
                  </a:cubicBezTo>
                  <a:cubicBezTo>
                    <a:pt x="21494" y="1093"/>
                    <a:pt x="21388" y="681"/>
                    <a:pt x="21203" y="392"/>
                  </a:cubicBezTo>
                  <a:cubicBezTo>
                    <a:pt x="21018" y="104"/>
                    <a:pt x="20753" y="-61"/>
                    <a:pt x="20541" y="21"/>
                  </a:cubicBezTo>
                  <a:cubicBezTo>
                    <a:pt x="20329" y="104"/>
                    <a:pt x="20171" y="434"/>
                    <a:pt x="20038" y="1794"/>
                  </a:cubicBezTo>
                  <a:cubicBezTo>
                    <a:pt x="19906" y="3154"/>
                    <a:pt x="19800" y="5545"/>
                    <a:pt x="19747" y="8060"/>
                  </a:cubicBezTo>
                  <a:cubicBezTo>
                    <a:pt x="19694" y="10574"/>
                    <a:pt x="19694" y="13212"/>
                    <a:pt x="19853" y="15397"/>
                  </a:cubicBezTo>
                  <a:cubicBezTo>
                    <a:pt x="20012" y="17582"/>
                    <a:pt x="20329" y="19313"/>
                    <a:pt x="20594" y="20302"/>
                  </a:cubicBezTo>
                  <a:cubicBezTo>
                    <a:pt x="20859" y="21292"/>
                    <a:pt x="21071" y="21539"/>
                    <a:pt x="21176" y="21415"/>
                  </a:cubicBezTo>
                  <a:cubicBezTo>
                    <a:pt x="21282" y="21292"/>
                    <a:pt x="21282" y="20797"/>
                    <a:pt x="21229" y="20261"/>
                  </a:cubicBezTo>
                  <a:cubicBezTo>
                    <a:pt x="21176" y="19725"/>
                    <a:pt x="21071" y="19148"/>
                    <a:pt x="20965" y="185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1" name="Line"/>
            <p:cNvSpPr/>
            <p:nvPr/>
          </p:nvSpPr>
          <p:spPr>
            <a:xfrm>
              <a:off x="1515230" y="572653"/>
              <a:ext cx="342485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2" name="Line"/>
            <p:cNvSpPr/>
            <p:nvPr/>
          </p:nvSpPr>
          <p:spPr>
            <a:xfrm>
              <a:off x="0" y="956649"/>
              <a:ext cx="2075659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36" y="19543"/>
                    <a:pt x="1872" y="17486"/>
                    <a:pt x="2862" y="15943"/>
                  </a:cubicBezTo>
                  <a:cubicBezTo>
                    <a:pt x="3852" y="14400"/>
                    <a:pt x="4896" y="13371"/>
                    <a:pt x="6030" y="12857"/>
                  </a:cubicBezTo>
                  <a:cubicBezTo>
                    <a:pt x="7164" y="12343"/>
                    <a:pt x="8388" y="12343"/>
                    <a:pt x="9468" y="11829"/>
                  </a:cubicBezTo>
                  <a:cubicBezTo>
                    <a:pt x="10548" y="11314"/>
                    <a:pt x="11484" y="10286"/>
                    <a:pt x="12600" y="9257"/>
                  </a:cubicBezTo>
                  <a:cubicBezTo>
                    <a:pt x="13716" y="8229"/>
                    <a:pt x="15012" y="7200"/>
                    <a:pt x="16344" y="6686"/>
                  </a:cubicBezTo>
                  <a:cubicBezTo>
                    <a:pt x="17676" y="6171"/>
                    <a:pt x="19044" y="6171"/>
                    <a:pt x="19926" y="5143"/>
                  </a:cubicBezTo>
                  <a:cubicBezTo>
                    <a:pt x="20808" y="4114"/>
                    <a:pt x="21204" y="20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3" name="Line"/>
            <p:cNvSpPr/>
            <p:nvPr/>
          </p:nvSpPr>
          <p:spPr>
            <a:xfrm>
              <a:off x="3182608" y="250926"/>
              <a:ext cx="304498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fill="norm" stroke="1" extrusionOk="0">
                  <a:moveTo>
                    <a:pt x="975" y="4703"/>
                  </a:moveTo>
                  <a:cubicBezTo>
                    <a:pt x="975" y="6619"/>
                    <a:pt x="975" y="8535"/>
                    <a:pt x="1461" y="11061"/>
                  </a:cubicBezTo>
                  <a:cubicBezTo>
                    <a:pt x="1946" y="13587"/>
                    <a:pt x="2917" y="16723"/>
                    <a:pt x="3645" y="18726"/>
                  </a:cubicBezTo>
                  <a:cubicBezTo>
                    <a:pt x="4373" y="20729"/>
                    <a:pt x="4859" y="21600"/>
                    <a:pt x="4980" y="21600"/>
                  </a:cubicBezTo>
                  <a:cubicBezTo>
                    <a:pt x="5101" y="21600"/>
                    <a:pt x="4859" y="20729"/>
                    <a:pt x="4009" y="17506"/>
                  </a:cubicBezTo>
                  <a:cubicBezTo>
                    <a:pt x="3160" y="14284"/>
                    <a:pt x="1704" y="8710"/>
                    <a:pt x="854" y="5487"/>
                  </a:cubicBezTo>
                  <a:cubicBezTo>
                    <a:pt x="5" y="2265"/>
                    <a:pt x="-238" y="1394"/>
                    <a:pt x="247" y="958"/>
                  </a:cubicBezTo>
                  <a:cubicBezTo>
                    <a:pt x="733" y="523"/>
                    <a:pt x="1946" y="523"/>
                    <a:pt x="5101" y="610"/>
                  </a:cubicBezTo>
                  <a:cubicBezTo>
                    <a:pt x="8256" y="697"/>
                    <a:pt x="13353" y="871"/>
                    <a:pt x="16629" y="871"/>
                  </a:cubicBezTo>
                  <a:cubicBezTo>
                    <a:pt x="19906" y="871"/>
                    <a:pt x="21362" y="697"/>
                    <a:pt x="21362" y="523"/>
                  </a:cubicBezTo>
                  <a:cubicBezTo>
                    <a:pt x="21362" y="348"/>
                    <a:pt x="19906" y="174"/>
                    <a:pt x="184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4" name="Line"/>
            <p:cNvSpPr/>
            <p:nvPr/>
          </p:nvSpPr>
          <p:spPr>
            <a:xfrm>
              <a:off x="3187679" y="427357"/>
              <a:ext cx="839098" cy="199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131" fill="norm" stroke="1" extrusionOk="0">
                  <a:moveTo>
                    <a:pt x="760" y="0"/>
                  </a:moveTo>
                  <a:cubicBezTo>
                    <a:pt x="404" y="1098"/>
                    <a:pt x="49" y="2197"/>
                    <a:pt x="4" y="3478"/>
                  </a:cubicBezTo>
                  <a:cubicBezTo>
                    <a:pt x="-40" y="4759"/>
                    <a:pt x="227" y="6224"/>
                    <a:pt x="804" y="7139"/>
                  </a:cubicBezTo>
                  <a:cubicBezTo>
                    <a:pt x="1382" y="8054"/>
                    <a:pt x="2271" y="8420"/>
                    <a:pt x="3427" y="8237"/>
                  </a:cubicBezTo>
                  <a:cubicBezTo>
                    <a:pt x="4582" y="8054"/>
                    <a:pt x="6004" y="7322"/>
                    <a:pt x="6938" y="6590"/>
                  </a:cubicBezTo>
                  <a:cubicBezTo>
                    <a:pt x="7871" y="5858"/>
                    <a:pt x="8316" y="5125"/>
                    <a:pt x="8538" y="6224"/>
                  </a:cubicBezTo>
                  <a:cubicBezTo>
                    <a:pt x="8760" y="7322"/>
                    <a:pt x="8760" y="10251"/>
                    <a:pt x="8893" y="12447"/>
                  </a:cubicBezTo>
                  <a:cubicBezTo>
                    <a:pt x="9027" y="14644"/>
                    <a:pt x="9293" y="16109"/>
                    <a:pt x="9738" y="17024"/>
                  </a:cubicBezTo>
                  <a:cubicBezTo>
                    <a:pt x="10182" y="17939"/>
                    <a:pt x="10804" y="18305"/>
                    <a:pt x="11427" y="17207"/>
                  </a:cubicBezTo>
                  <a:cubicBezTo>
                    <a:pt x="12049" y="16109"/>
                    <a:pt x="12671" y="13546"/>
                    <a:pt x="13116" y="11532"/>
                  </a:cubicBezTo>
                  <a:cubicBezTo>
                    <a:pt x="13560" y="9519"/>
                    <a:pt x="13827" y="8054"/>
                    <a:pt x="14138" y="6590"/>
                  </a:cubicBezTo>
                  <a:cubicBezTo>
                    <a:pt x="14449" y="5125"/>
                    <a:pt x="14804" y="3661"/>
                    <a:pt x="15204" y="3295"/>
                  </a:cubicBezTo>
                  <a:cubicBezTo>
                    <a:pt x="15604" y="2929"/>
                    <a:pt x="16049" y="3661"/>
                    <a:pt x="16404" y="5858"/>
                  </a:cubicBezTo>
                  <a:cubicBezTo>
                    <a:pt x="16760" y="8054"/>
                    <a:pt x="17027" y="11715"/>
                    <a:pt x="17249" y="14461"/>
                  </a:cubicBezTo>
                  <a:cubicBezTo>
                    <a:pt x="17471" y="17207"/>
                    <a:pt x="17649" y="19037"/>
                    <a:pt x="18004" y="20136"/>
                  </a:cubicBezTo>
                  <a:cubicBezTo>
                    <a:pt x="18360" y="21234"/>
                    <a:pt x="18893" y="21600"/>
                    <a:pt x="19516" y="20319"/>
                  </a:cubicBezTo>
                  <a:cubicBezTo>
                    <a:pt x="20138" y="19037"/>
                    <a:pt x="20849" y="16109"/>
                    <a:pt x="21560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5" name="Line"/>
            <p:cNvSpPr/>
            <p:nvPr/>
          </p:nvSpPr>
          <p:spPr>
            <a:xfrm>
              <a:off x="4712076" y="460031"/>
              <a:ext cx="663878" cy="20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440" fill="norm" stroke="1" extrusionOk="0">
                  <a:moveTo>
                    <a:pt x="5334" y="2000"/>
                  </a:moveTo>
                  <a:cubicBezTo>
                    <a:pt x="4889" y="920"/>
                    <a:pt x="4443" y="-160"/>
                    <a:pt x="3553" y="20"/>
                  </a:cubicBezTo>
                  <a:cubicBezTo>
                    <a:pt x="2662" y="200"/>
                    <a:pt x="1326" y="1640"/>
                    <a:pt x="602" y="3440"/>
                  </a:cubicBezTo>
                  <a:cubicBezTo>
                    <a:pt x="-122" y="5240"/>
                    <a:pt x="-233" y="7400"/>
                    <a:pt x="491" y="9560"/>
                  </a:cubicBezTo>
                  <a:cubicBezTo>
                    <a:pt x="1214" y="11720"/>
                    <a:pt x="2773" y="13880"/>
                    <a:pt x="3831" y="14600"/>
                  </a:cubicBezTo>
                  <a:cubicBezTo>
                    <a:pt x="4889" y="15320"/>
                    <a:pt x="5445" y="14600"/>
                    <a:pt x="5779" y="12440"/>
                  </a:cubicBezTo>
                  <a:cubicBezTo>
                    <a:pt x="6113" y="10280"/>
                    <a:pt x="6225" y="6680"/>
                    <a:pt x="6002" y="4160"/>
                  </a:cubicBezTo>
                  <a:cubicBezTo>
                    <a:pt x="5779" y="1640"/>
                    <a:pt x="5223" y="200"/>
                    <a:pt x="5000" y="380"/>
                  </a:cubicBezTo>
                  <a:cubicBezTo>
                    <a:pt x="4777" y="560"/>
                    <a:pt x="4889" y="2360"/>
                    <a:pt x="5334" y="4880"/>
                  </a:cubicBezTo>
                  <a:cubicBezTo>
                    <a:pt x="5779" y="7400"/>
                    <a:pt x="6559" y="10640"/>
                    <a:pt x="7171" y="12980"/>
                  </a:cubicBezTo>
                  <a:cubicBezTo>
                    <a:pt x="7783" y="15320"/>
                    <a:pt x="8229" y="16760"/>
                    <a:pt x="8730" y="17660"/>
                  </a:cubicBezTo>
                  <a:cubicBezTo>
                    <a:pt x="9231" y="18560"/>
                    <a:pt x="9788" y="18920"/>
                    <a:pt x="10344" y="17480"/>
                  </a:cubicBezTo>
                  <a:cubicBezTo>
                    <a:pt x="10901" y="16040"/>
                    <a:pt x="11458" y="12800"/>
                    <a:pt x="11847" y="10280"/>
                  </a:cubicBezTo>
                  <a:cubicBezTo>
                    <a:pt x="12237" y="7760"/>
                    <a:pt x="12460" y="5960"/>
                    <a:pt x="12849" y="5240"/>
                  </a:cubicBezTo>
                  <a:cubicBezTo>
                    <a:pt x="13239" y="4520"/>
                    <a:pt x="13796" y="4880"/>
                    <a:pt x="14186" y="5960"/>
                  </a:cubicBezTo>
                  <a:cubicBezTo>
                    <a:pt x="14575" y="7040"/>
                    <a:pt x="14798" y="8840"/>
                    <a:pt x="14965" y="10640"/>
                  </a:cubicBezTo>
                  <a:cubicBezTo>
                    <a:pt x="15132" y="12440"/>
                    <a:pt x="15243" y="14240"/>
                    <a:pt x="15355" y="16040"/>
                  </a:cubicBezTo>
                  <a:cubicBezTo>
                    <a:pt x="15466" y="17840"/>
                    <a:pt x="15577" y="19640"/>
                    <a:pt x="15744" y="19460"/>
                  </a:cubicBezTo>
                  <a:cubicBezTo>
                    <a:pt x="15911" y="19280"/>
                    <a:pt x="16134" y="17120"/>
                    <a:pt x="16357" y="15140"/>
                  </a:cubicBezTo>
                  <a:cubicBezTo>
                    <a:pt x="16579" y="13160"/>
                    <a:pt x="16802" y="11360"/>
                    <a:pt x="17080" y="9740"/>
                  </a:cubicBezTo>
                  <a:cubicBezTo>
                    <a:pt x="17359" y="8120"/>
                    <a:pt x="17693" y="6680"/>
                    <a:pt x="18138" y="5780"/>
                  </a:cubicBezTo>
                  <a:cubicBezTo>
                    <a:pt x="18583" y="4880"/>
                    <a:pt x="19140" y="4520"/>
                    <a:pt x="19586" y="5420"/>
                  </a:cubicBezTo>
                  <a:cubicBezTo>
                    <a:pt x="20031" y="6320"/>
                    <a:pt x="20365" y="8480"/>
                    <a:pt x="20643" y="11360"/>
                  </a:cubicBezTo>
                  <a:cubicBezTo>
                    <a:pt x="20922" y="14240"/>
                    <a:pt x="21144" y="17840"/>
                    <a:pt x="21367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6" name="Line"/>
            <p:cNvSpPr/>
            <p:nvPr/>
          </p:nvSpPr>
          <p:spPr>
            <a:xfrm>
              <a:off x="5573141" y="500005"/>
              <a:ext cx="176433" cy="50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fill="norm" stroke="1" extrusionOk="0">
                  <a:moveTo>
                    <a:pt x="0" y="0"/>
                  </a:moveTo>
                  <a:cubicBezTo>
                    <a:pt x="1694" y="438"/>
                    <a:pt x="3388" y="876"/>
                    <a:pt x="4024" y="1459"/>
                  </a:cubicBezTo>
                  <a:cubicBezTo>
                    <a:pt x="4659" y="2043"/>
                    <a:pt x="4235" y="2773"/>
                    <a:pt x="4871" y="3357"/>
                  </a:cubicBezTo>
                  <a:cubicBezTo>
                    <a:pt x="5506" y="3941"/>
                    <a:pt x="7200" y="4378"/>
                    <a:pt x="9106" y="4597"/>
                  </a:cubicBezTo>
                  <a:cubicBezTo>
                    <a:pt x="11012" y="4816"/>
                    <a:pt x="13129" y="4816"/>
                    <a:pt x="15035" y="4597"/>
                  </a:cubicBezTo>
                  <a:cubicBezTo>
                    <a:pt x="16941" y="4378"/>
                    <a:pt x="18635" y="3941"/>
                    <a:pt x="19694" y="3357"/>
                  </a:cubicBezTo>
                  <a:cubicBezTo>
                    <a:pt x="20753" y="2773"/>
                    <a:pt x="21176" y="2043"/>
                    <a:pt x="20965" y="2116"/>
                  </a:cubicBezTo>
                  <a:cubicBezTo>
                    <a:pt x="20753" y="2189"/>
                    <a:pt x="19906" y="3065"/>
                    <a:pt x="19906" y="5838"/>
                  </a:cubicBezTo>
                  <a:cubicBezTo>
                    <a:pt x="19906" y="8611"/>
                    <a:pt x="20753" y="13281"/>
                    <a:pt x="21176" y="15981"/>
                  </a:cubicBezTo>
                  <a:cubicBezTo>
                    <a:pt x="21600" y="18681"/>
                    <a:pt x="21600" y="19411"/>
                    <a:pt x="20965" y="20068"/>
                  </a:cubicBezTo>
                  <a:cubicBezTo>
                    <a:pt x="20329" y="20724"/>
                    <a:pt x="19059" y="21308"/>
                    <a:pt x="16306" y="21454"/>
                  </a:cubicBezTo>
                  <a:cubicBezTo>
                    <a:pt x="13553" y="21600"/>
                    <a:pt x="9318" y="21308"/>
                    <a:pt x="6776" y="20797"/>
                  </a:cubicBezTo>
                  <a:cubicBezTo>
                    <a:pt x="4235" y="20286"/>
                    <a:pt x="3388" y="19557"/>
                    <a:pt x="2965" y="18827"/>
                  </a:cubicBezTo>
                  <a:cubicBezTo>
                    <a:pt x="2541" y="18097"/>
                    <a:pt x="2541" y="17368"/>
                    <a:pt x="3388" y="16711"/>
                  </a:cubicBezTo>
                  <a:cubicBezTo>
                    <a:pt x="4235" y="16054"/>
                    <a:pt x="5929" y="15470"/>
                    <a:pt x="9106" y="15032"/>
                  </a:cubicBezTo>
                  <a:cubicBezTo>
                    <a:pt x="12282" y="14595"/>
                    <a:pt x="16941" y="14303"/>
                    <a:pt x="21600" y="14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7" name="Line"/>
            <p:cNvSpPr/>
            <p:nvPr/>
          </p:nvSpPr>
          <p:spPr>
            <a:xfrm>
              <a:off x="6590214" y="491166"/>
              <a:ext cx="226226" cy="21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42" fill="norm" stroke="1" extrusionOk="0">
                  <a:moveTo>
                    <a:pt x="0" y="1904"/>
                  </a:moveTo>
                  <a:cubicBezTo>
                    <a:pt x="1309" y="876"/>
                    <a:pt x="2618" y="-153"/>
                    <a:pt x="3764" y="18"/>
                  </a:cubicBezTo>
                  <a:cubicBezTo>
                    <a:pt x="4909" y="190"/>
                    <a:pt x="5891" y="1561"/>
                    <a:pt x="6382" y="4476"/>
                  </a:cubicBezTo>
                  <a:cubicBezTo>
                    <a:pt x="6873" y="7390"/>
                    <a:pt x="6873" y="11847"/>
                    <a:pt x="7036" y="14933"/>
                  </a:cubicBezTo>
                  <a:cubicBezTo>
                    <a:pt x="7200" y="18018"/>
                    <a:pt x="7527" y="19733"/>
                    <a:pt x="9327" y="20590"/>
                  </a:cubicBezTo>
                  <a:cubicBezTo>
                    <a:pt x="11127" y="21447"/>
                    <a:pt x="14400" y="21447"/>
                    <a:pt x="16691" y="19561"/>
                  </a:cubicBezTo>
                  <a:cubicBezTo>
                    <a:pt x="18982" y="17676"/>
                    <a:pt x="20291" y="13904"/>
                    <a:pt x="20945" y="11161"/>
                  </a:cubicBezTo>
                  <a:cubicBezTo>
                    <a:pt x="21600" y="8418"/>
                    <a:pt x="21600" y="6704"/>
                    <a:pt x="20618" y="5504"/>
                  </a:cubicBezTo>
                  <a:cubicBezTo>
                    <a:pt x="19636" y="4304"/>
                    <a:pt x="17673" y="3618"/>
                    <a:pt x="15709" y="29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8" name="Line"/>
            <p:cNvSpPr/>
            <p:nvPr/>
          </p:nvSpPr>
          <p:spPr>
            <a:xfrm>
              <a:off x="6424161" y="230169"/>
              <a:ext cx="403213" cy="9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58" fill="norm" stroke="1" extrusionOk="0">
                  <a:moveTo>
                    <a:pt x="0" y="16800"/>
                  </a:moveTo>
                  <a:cubicBezTo>
                    <a:pt x="5723" y="18400"/>
                    <a:pt x="11446" y="20000"/>
                    <a:pt x="14769" y="20800"/>
                  </a:cubicBezTo>
                  <a:cubicBezTo>
                    <a:pt x="18092" y="21600"/>
                    <a:pt x="19015" y="21600"/>
                    <a:pt x="19846" y="20400"/>
                  </a:cubicBezTo>
                  <a:cubicBezTo>
                    <a:pt x="20677" y="19200"/>
                    <a:pt x="21415" y="16800"/>
                    <a:pt x="21508" y="14000"/>
                  </a:cubicBezTo>
                  <a:cubicBezTo>
                    <a:pt x="21600" y="11200"/>
                    <a:pt x="21046" y="8000"/>
                    <a:pt x="20308" y="5600"/>
                  </a:cubicBezTo>
                  <a:cubicBezTo>
                    <a:pt x="19569" y="3200"/>
                    <a:pt x="18646" y="1600"/>
                    <a:pt x="177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39" name="Line"/>
            <p:cNvSpPr/>
            <p:nvPr/>
          </p:nvSpPr>
          <p:spPr>
            <a:xfrm>
              <a:off x="7257884" y="358518"/>
              <a:ext cx="328646" cy="273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2" fill="norm" stroke="1" extrusionOk="0">
                  <a:moveTo>
                    <a:pt x="14779" y="1306"/>
                  </a:moveTo>
                  <a:cubicBezTo>
                    <a:pt x="13869" y="506"/>
                    <a:pt x="12960" y="-294"/>
                    <a:pt x="10800" y="106"/>
                  </a:cubicBezTo>
                  <a:cubicBezTo>
                    <a:pt x="8640" y="506"/>
                    <a:pt x="5229" y="2106"/>
                    <a:pt x="3069" y="4106"/>
                  </a:cubicBezTo>
                  <a:cubicBezTo>
                    <a:pt x="909" y="6106"/>
                    <a:pt x="0" y="8506"/>
                    <a:pt x="0" y="10906"/>
                  </a:cubicBezTo>
                  <a:cubicBezTo>
                    <a:pt x="0" y="13306"/>
                    <a:pt x="909" y="15706"/>
                    <a:pt x="2956" y="17573"/>
                  </a:cubicBezTo>
                  <a:cubicBezTo>
                    <a:pt x="5002" y="19439"/>
                    <a:pt x="8185" y="20773"/>
                    <a:pt x="11482" y="21039"/>
                  </a:cubicBezTo>
                  <a:cubicBezTo>
                    <a:pt x="14779" y="21306"/>
                    <a:pt x="18189" y="20506"/>
                    <a:pt x="21600" y="19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0" name="Line"/>
            <p:cNvSpPr/>
            <p:nvPr/>
          </p:nvSpPr>
          <p:spPr>
            <a:xfrm>
              <a:off x="7275181" y="510383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1" name="Line"/>
            <p:cNvSpPr/>
            <p:nvPr/>
          </p:nvSpPr>
          <p:spPr>
            <a:xfrm>
              <a:off x="7960148" y="250926"/>
              <a:ext cx="508537" cy="41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fill="norm" stroke="1" extrusionOk="0">
                  <a:moveTo>
                    <a:pt x="0" y="0"/>
                  </a:moveTo>
                  <a:cubicBezTo>
                    <a:pt x="1616" y="3600"/>
                    <a:pt x="3233" y="7200"/>
                    <a:pt x="4408" y="10350"/>
                  </a:cubicBezTo>
                  <a:cubicBezTo>
                    <a:pt x="5584" y="13500"/>
                    <a:pt x="6318" y="16200"/>
                    <a:pt x="6906" y="18090"/>
                  </a:cubicBezTo>
                  <a:cubicBezTo>
                    <a:pt x="7494" y="19980"/>
                    <a:pt x="7935" y="21060"/>
                    <a:pt x="8522" y="21330"/>
                  </a:cubicBezTo>
                  <a:cubicBezTo>
                    <a:pt x="9110" y="21600"/>
                    <a:pt x="9845" y="21060"/>
                    <a:pt x="10433" y="19710"/>
                  </a:cubicBezTo>
                  <a:cubicBezTo>
                    <a:pt x="11020" y="18360"/>
                    <a:pt x="11461" y="16200"/>
                    <a:pt x="11902" y="13770"/>
                  </a:cubicBezTo>
                  <a:cubicBezTo>
                    <a:pt x="12343" y="11340"/>
                    <a:pt x="12784" y="8640"/>
                    <a:pt x="13004" y="6660"/>
                  </a:cubicBezTo>
                  <a:cubicBezTo>
                    <a:pt x="13225" y="4680"/>
                    <a:pt x="13225" y="3420"/>
                    <a:pt x="13592" y="2880"/>
                  </a:cubicBezTo>
                  <a:cubicBezTo>
                    <a:pt x="13959" y="2340"/>
                    <a:pt x="14694" y="2520"/>
                    <a:pt x="16090" y="2520"/>
                  </a:cubicBezTo>
                  <a:cubicBezTo>
                    <a:pt x="17486" y="2520"/>
                    <a:pt x="19543" y="2340"/>
                    <a:pt x="21600" y="2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2" name="Line"/>
            <p:cNvSpPr/>
            <p:nvPr/>
          </p:nvSpPr>
          <p:spPr>
            <a:xfrm>
              <a:off x="8582845" y="655679"/>
              <a:ext cx="51893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3" name="Line"/>
            <p:cNvSpPr/>
            <p:nvPr/>
          </p:nvSpPr>
          <p:spPr>
            <a:xfrm>
              <a:off x="9381974" y="385844"/>
              <a:ext cx="323685" cy="264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16" fill="norm" stroke="1" extrusionOk="0">
                  <a:moveTo>
                    <a:pt x="0" y="5049"/>
                  </a:moveTo>
                  <a:cubicBezTo>
                    <a:pt x="0" y="6452"/>
                    <a:pt x="0" y="7855"/>
                    <a:pt x="568" y="9678"/>
                  </a:cubicBezTo>
                  <a:cubicBezTo>
                    <a:pt x="1137" y="11501"/>
                    <a:pt x="2274" y="13745"/>
                    <a:pt x="3411" y="14868"/>
                  </a:cubicBezTo>
                  <a:cubicBezTo>
                    <a:pt x="4547" y="15990"/>
                    <a:pt x="5684" y="15990"/>
                    <a:pt x="6707" y="15569"/>
                  </a:cubicBezTo>
                  <a:cubicBezTo>
                    <a:pt x="7731" y="15148"/>
                    <a:pt x="8640" y="14306"/>
                    <a:pt x="9208" y="13184"/>
                  </a:cubicBezTo>
                  <a:cubicBezTo>
                    <a:pt x="9777" y="12062"/>
                    <a:pt x="10004" y="10660"/>
                    <a:pt x="9549" y="9678"/>
                  </a:cubicBezTo>
                  <a:cubicBezTo>
                    <a:pt x="9095" y="8696"/>
                    <a:pt x="7958" y="8135"/>
                    <a:pt x="7503" y="8556"/>
                  </a:cubicBezTo>
                  <a:cubicBezTo>
                    <a:pt x="7048" y="8977"/>
                    <a:pt x="7276" y="10379"/>
                    <a:pt x="8413" y="12343"/>
                  </a:cubicBezTo>
                  <a:cubicBezTo>
                    <a:pt x="9549" y="14306"/>
                    <a:pt x="11596" y="16831"/>
                    <a:pt x="13301" y="18514"/>
                  </a:cubicBezTo>
                  <a:cubicBezTo>
                    <a:pt x="15006" y="20197"/>
                    <a:pt x="16371" y="21039"/>
                    <a:pt x="17621" y="21319"/>
                  </a:cubicBezTo>
                  <a:cubicBezTo>
                    <a:pt x="18872" y="21600"/>
                    <a:pt x="20008" y="21319"/>
                    <a:pt x="20691" y="19777"/>
                  </a:cubicBezTo>
                  <a:cubicBezTo>
                    <a:pt x="21373" y="18234"/>
                    <a:pt x="21600" y="15429"/>
                    <a:pt x="20577" y="11922"/>
                  </a:cubicBezTo>
                  <a:cubicBezTo>
                    <a:pt x="19554" y="8416"/>
                    <a:pt x="17280" y="4208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4" name="Line"/>
            <p:cNvSpPr/>
            <p:nvPr/>
          </p:nvSpPr>
          <p:spPr>
            <a:xfrm>
              <a:off x="9257434" y="209413"/>
              <a:ext cx="48273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fill="norm" stroke="1" extrusionOk="0">
                  <a:moveTo>
                    <a:pt x="0" y="16200"/>
                  </a:moveTo>
                  <a:cubicBezTo>
                    <a:pt x="4011" y="17400"/>
                    <a:pt x="8023" y="18600"/>
                    <a:pt x="10877" y="19500"/>
                  </a:cubicBezTo>
                  <a:cubicBezTo>
                    <a:pt x="13731" y="20400"/>
                    <a:pt x="15429" y="21000"/>
                    <a:pt x="16740" y="21300"/>
                  </a:cubicBezTo>
                  <a:cubicBezTo>
                    <a:pt x="18051" y="21600"/>
                    <a:pt x="18977" y="21600"/>
                    <a:pt x="19826" y="21600"/>
                  </a:cubicBezTo>
                  <a:cubicBezTo>
                    <a:pt x="20674" y="21600"/>
                    <a:pt x="21446" y="21600"/>
                    <a:pt x="21523" y="19200"/>
                  </a:cubicBezTo>
                  <a:cubicBezTo>
                    <a:pt x="21600" y="16800"/>
                    <a:pt x="20983" y="12000"/>
                    <a:pt x="20443" y="8400"/>
                  </a:cubicBezTo>
                  <a:cubicBezTo>
                    <a:pt x="19903" y="4800"/>
                    <a:pt x="19440" y="2400"/>
                    <a:pt x="189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5" name="Line"/>
            <p:cNvSpPr/>
            <p:nvPr/>
          </p:nvSpPr>
          <p:spPr>
            <a:xfrm>
              <a:off x="10374326" y="347790"/>
              <a:ext cx="356826" cy="29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04" fill="norm" stroke="1" extrusionOk="0">
                  <a:moveTo>
                    <a:pt x="16438" y="2009"/>
                  </a:moveTo>
                  <a:cubicBezTo>
                    <a:pt x="15815" y="1005"/>
                    <a:pt x="15192" y="0"/>
                    <a:pt x="12908" y="0"/>
                  </a:cubicBezTo>
                  <a:cubicBezTo>
                    <a:pt x="10623" y="0"/>
                    <a:pt x="6677" y="1005"/>
                    <a:pt x="4081" y="2637"/>
                  </a:cubicBezTo>
                  <a:cubicBezTo>
                    <a:pt x="1485" y="4270"/>
                    <a:pt x="238" y="6530"/>
                    <a:pt x="31" y="8791"/>
                  </a:cubicBezTo>
                  <a:cubicBezTo>
                    <a:pt x="-177" y="11051"/>
                    <a:pt x="654" y="13312"/>
                    <a:pt x="3458" y="15446"/>
                  </a:cubicBezTo>
                  <a:cubicBezTo>
                    <a:pt x="6261" y="17581"/>
                    <a:pt x="11038" y="19591"/>
                    <a:pt x="13946" y="20595"/>
                  </a:cubicBezTo>
                  <a:cubicBezTo>
                    <a:pt x="16854" y="21600"/>
                    <a:pt x="17892" y="21600"/>
                    <a:pt x="18827" y="20972"/>
                  </a:cubicBezTo>
                  <a:cubicBezTo>
                    <a:pt x="19761" y="20344"/>
                    <a:pt x="20592" y="19088"/>
                    <a:pt x="21423" y="17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6" name="Line"/>
            <p:cNvSpPr/>
            <p:nvPr/>
          </p:nvSpPr>
          <p:spPr>
            <a:xfrm>
              <a:off x="10409425" y="489627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5815" y="21600"/>
                    <a:pt x="11631" y="21600"/>
                    <a:pt x="15231" y="0"/>
                  </a:cubicBezTo>
                  <a:cubicBezTo>
                    <a:pt x="18831" y="21600"/>
                    <a:pt x="20215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7" name="Line"/>
            <p:cNvSpPr/>
            <p:nvPr/>
          </p:nvSpPr>
          <p:spPr>
            <a:xfrm>
              <a:off x="11177418" y="261304"/>
              <a:ext cx="684968" cy="39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309" y="4588"/>
                    <a:pt x="2618" y="9175"/>
                    <a:pt x="3600" y="12425"/>
                  </a:cubicBezTo>
                  <a:cubicBezTo>
                    <a:pt x="4582" y="15674"/>
                    <a:pt x="5236" y="17586"/>
                    <a:pt x="5727" y="18924"/>
                  </a:cubicBezTo>
                  <a:cubicBezTo>
                    <a:pt x="6218" y="20262"/>
                    <a:pt x="6545" y="21027"/>
                    <a:pt x="6818" y="20931"/>
                  </a:cubicBezTo>
                  <a:cubicBezTo>
                    <a:pt x="7091" y="20835"/>
                    <a:pt x="7309" y="19880"/>
                    <a:pt x="7418" y="17012"/>
                  </a:cubicBezTo>
                  <a:cubicBezTo>
                    <a:pt x="7527" y="14145"/>
                    <a:pt x="7527" y="9366"/>
                    <a:pt x="7473" y="6499"/>
                  </a:cubicBezTo>
                  <a:cubicBezTo>
                    <a:pt x="7418" y="3632"/>
                    <a:pt x="7309" y="2676"/>
                    <a:pt x="7418" y="2676"/>
                  </a:cubicBezTo>
                  <a:cubicBezTo>
                    <a:pt x="7527" y="2676"/>
                    <a:pt x="7855" y="3632"/>
                    <a:pt x="8727" y="6212"/>
                  </a:cubicBezTo>
                  <a:cubicBezTo>
                    <a:pt x="9600" y="8793"/>
                    <a:pt x="11018" y="12998"/>
                    <a:pt x="11891" y="15579"/>
                  </a:cubicBezTo>
                  <a:cubicBezTo>
                    <a:pt x="12764" y="18159"/>
                    <a:pt x="13091" y="19115"/>
                    <a:pt x="13473" y="19975"/>
                  </a:cubicBezTo>
                  <a:cubicBezTo>
                    <a:pt x="13855" y="20835"/>
                    <a:pt x="14291" y="21600"/>
                    <a:pt x="14673" y="21600"/>
                  </a:cubicBezTo>
                  <a:cubicBezTo>
                    <a:pt x="15055" y="21600"/>
                    <a:pt x="15382" y="20835"/>
                    <a:pt x="15600" y="18159"/>
                  </a:cubicBezTo>
                  <a:cubicBezTo>
                    <a:pt x="15818" y="15483"/>
                    <a:pt x="15927" y="10896"/>
                    <a:pt x="15982" y="8124"/>
                  </a:cubicBezTo>
                  <a:cubicBezTo>
                    <a:pt x="16036" y="5352"/>
                    <a:pt x="16036" y="4396"/>
                    <a:pt x="16036" y="3345"/>
                  </a:cubicBezTo>
                  <a:cubicBezTo>
                    <a:pt x="16036" y="2294"/>
                    <a:pt x="16036" y="1147"/>
                    <a:pt x="16309" y="573"/>
                  </a:cubicBezTo>
                  <a:cubicBezTo>
                    <a:pt x="16582" y="0"/>
                    <a:pt x="17127" y="0"/>
                    <a:pt x="18055" y="382"/>
                  </a:cubicBezTo>
                  <a:cubicBezTo>
                    <a:pt x="18982" y="765"/>
                    <a:pt x="20291" y="1529"/>
                    <a:pt x="21600" y="2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8" name="Line"/>
            <p:cNvSpPr/>
            <p:nvPr/>
          </p:nvSpPr>
          <p:spPr>
            <a:xfrm>
              <a:off x="12553260" y="448113"/>
              <a:ext cx="58565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fill="norm" stroke="1" extrusionOk="0">
                  <a:moveTo>
                    <a:pt x="2816" y="0"/>
                  </a:moveTo>
                  <a:cubicBezTo>
                    <a:pt x="4584" y="1714"/>
                    <a:pt x="6352" y="3429"/>
                    <a:pt x="7363" y="5143"/>
                  </a:cubicBezTo>
                  <a:cubicBezTo>
                    <a:pt x="8373" y="6857"/>
                    <a:pt x="8626" y="8571"/>
                    <a:pt x="8373" y="10629"/>
                  </a:cubicBezTo>
                  <a:cubicBezTo>
                    <a:pt x="8121" y="12686"/>
                    <a:pt x="7363" y="15086"/>
                    <a:pt x="6289" y="16629"/>
                  </a:cubicBezTo>
                  <a:cubicBezTo>
                    <a:pt x="5216" y="18171"/>
                    <a:pt x="3826" y="18857"/>
                    <a:pt x="2626" y="19200"/>
                  </a:cubicBezTo>
                  <a:cubicBezTo>
                    <a:pt x="1426" y="19543"/>
                    <a:pt x="416" y="19543"/>
                    <a:pt x="100" y="18857"/>
                  </a:cubicBezTo>
                  <a:cubicBezTo>
                    <a:pt x="-216" y="18171"/>
                    <a:pt x="163" y="16800"/>
                    <a:pt x="1995" y="14914"/>
                  </a:cubicBezTo>
                  <a:cubicBezTo>
                    <a:pt x="3826" y="13029"/>
                    <a:pt x="7110" y="10629"/>
                    <a:pt x="9131" y="9429"/>
                  </a:cubicBezTo>
                  <a:cubicBezTo>
                    <a:pt x="11152" y="8229"/>
                    <a:pt x="11910" y="8229"/>
                    <a:pt x="12416" y="9086"/>
                  </a:cubicBezTo>
                  <a:cubicBezTo>
                    <a:pt x="12921" y="9943"/>
                    <a:pt x="13173" y="11657"/>
                    <a:pt x="13552" y="13029"/>
                  </a:cubicBezTo>
                  <a:cubicBezTo>
                    <a:pt x="13931" y="14400"/>
                    <a:pt x="14437" y="15429"/>
                    <a:pt x="15005" y="16114"/>
                  </a:cubicBezTo>
                  <a:cubicBezTo>
                    <a:pt x="15573" y="16800"/>
                    <a:pt x="16205" y="17143"/>
                    <a:pt x="16773" y="16629"/>
                  </a:cubicBezTo>
                  <a:cubicBezTo>
                    <a:pt x="17342" y="16114"/>
                    <a:pt x="17847" y="14743"/>
                    <a:pt x="18100" y="13200"/>
                  </a:cubicBezTo>
                  <a:cubicBezTo>
                    <a:pt x="18352" y="11657"/>
                    <a:pt x="18352" y="9943"/>
                    <a:pt x="18479" y="9943"/>
                  </a:cubicBezTo>
                  <a:cubicBezTo>
                    <a:pt x="18605" y="9943"/>
                    <a:pt x="18858" y="11657"/>
                    <a:pt x="19363" y="13886"/>
                  </a:cubicBezTo>
                  <a:cubicBezTo>
                    <a:pt x="19868" y="16114"/>
                    <a:pt x="20626" y="18857"/>
                    <a:pt x="2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49" name="Line"/>
            <p:cNvSpPr/>
            <p:nvPr/>
          </p:nvSpPr>
          <p:spPr>
            <a:xfrm>
              <a:off x="13294768" y="83028"/>
              <a:ext cx="695168" cy="58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66" fill="norm" stroke="1" extrusionOk="0">
                  <a:moveTo>
                    <a:pt x="4165" y="16267"/>
                  </a:moveTo>
                  <a:cubicBezTo>
                    <a:pt x="3844" y="15764"/>
                    <a:pt x="3524" y="15262"/>
                    <a:pt x="3042" y="15074"/>
                  </a:cubicBezTo>
                  <a:cubicBezTo>
                    <a:pt x="2561" y="14885"/>
                    <a:pt x="1920" y="15011"/>
                    <a:pt x="1332" y="15262"/>
                  </a:cubicBezTo>
                  <a:cubicBezTo>
                    <a:pt x="743" y="15513"/>
                    <a:pt x="209" y="15890"/>
                    <a:pt x="48" y="16832"/>
                  </a:cubicBezTo>
                  <a:cubicBezTo>
                    <a:pt x="-112" y="17774"/>
                    <a:pt x="102" y="19281"/>
                    <a:pt x="1118" y="20222"/>
                  </a:cubicBezTo>
                  <a:cubicBezTo>
                    <a:pt x="2134" y="21164"/>
                    <a:pt x="3951" y="21541"/>
                    <a:pt x="5609" y="21290"/>
                  </a:cubicBezTo>
                  <a:cubicBezTo>
                    <a:pt x="7266" y="21039"/>
                    <a:pt x="8763" y="20160"/>
                    <a:pt x="9993" y="18339"/>
                  </a:cubicBezTo>
                  <a:cubicBezTo>
                    <a:pt x="11223" y="16518"/>
                    <a:pt x="12185" y="13755"/>
                    <a:pt x="12613" y="10804"/>
                  </a:cubicBezTo>
                  <a:cubicBezTo>
                    <a:pt x="13040" y="7853"/>
                    <a:pt x="12934" y="4713"/>
                    <a:pt x="12827" y="2767"/>
                  </a:cubicBezTo>
                  <a:cubicBezTo>
                    <a:pt x="12720" y="820"/>
                    <a:pt x="12613" y="67"/>
                    <a:pt x="12559" y="4"/>
                  </a:cubicBezTo>
                  <a:cubicBezTo>
                    <a:pt x="12506" y="-59"/>
                    <a:pt x="12506" y="569"/>
                    <a:pt x="12452" y="2955"/>
                  </a:cubicBezTo>
                  <a:cubicBezTo>
                    <a:pt x="12399" y="5341"/>
                    <a:pt x="12292" y="9485"/>
                    <a:pt x="12185" y="12248"/>
                  </a:cubicBezTo>
                  <a:cubicBezTo>
                    <a:pt x="12078" y="15011"/>
                    <a:pt x="11971" y="16392"/>
                    <a:pt x="11918" y="17397"/>
                  </a:cubicBezTo>
                  <a:cubicBezTo>
                    <a:pt x="11864" y="18401"/>
                    <a:pt x="11864" y="19029"/>
                    <a:pt x="11971" y="19029"/>
                  </a:cubicBezTo>
                  <a:cubicBezTo>
                    <a:pt x="12078" y="19029"/>
                    <a:pt x="12292" y="18401"/>
                    <a:pt x="12559" y="17836"/>
                  </a:cubicBezTo>
                  <a:cubicBezTo>
                    <a:pt x="12827" y="17271"/>
                    <a:pt x="13147" y="16769"/>
                    <a:pt x="13575" y="16392"/>
                  </a:cubicBezTo>
                  <a:cubicBezTo>
                    <a:pt x="14003" y="16015"/>
                    <a:pt x="14538" y="15764"/>
                    <a:pt x="14965" y="15890"/>
                  </a:cubicBezTo>
                  <a:cubicBezTo>
                    <a:pt x="15393" y="16015"/>
                    <a:pt x="15714" y="16518"/>
                    <a:pt x="16035" y="17271"/>
                  </a:cubicBezTo>
                  <a:cubicBezTo>
                    <a:pt x="16355" y="18025"/>
                    <a:pt x="16676" y="19029"/>
                    <a:pt x="17371" y="19594"/>
                  </a:cubicBezTo>
                  <a:cubicBezTo>
                    <a:pt x="18066" y="20160"/>
                    <a:pt x="19136" y="20285"/>
                    <a:pt x="19884" y="20097"/>
                  </a:cubicBezTo>
                  <a:cubicBezTo>
                    <a:pt x="20633" y="19908"/>
                    <a:pt x="21060" y="19406"/>
                    <a:pt x="21488" y="18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0" name="Line"/>
            <p:cNvSpPr/>
            <p:nvPr/>
          </p:nvSpPr>
          <p:spPr>
            <a:xfrm>
              <a:off x="14715565" y="0"/>
              <a:ext cx="488631" cy="629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27" fill="norm" stroke="1" extrusionOk="0">
                  <a:moveTo>
                    <a:pt x="1406" y="11211"/>
                  </a:moveTo>
                  <a:cubicBezTo>
                    <a:pt x="798" y="13069"/>
                    <a:pt x="189" y="14927"/>
                    <a:pt x="37" y="16494"/>
                  </a:cubicBezTo>
                  <a:cubicBezTo>
                    <a:pt x="-115" y="18062"/>
                    <a:pt x="189" y="19340"/>
                    <a:pt x="1102" y="20211"/>
                  </a:cubicBezTo>
                  <a:cubicBezTo>
                    <a:pt x="2015" y="21081"/>
                    <a:pt x="3536" y="21546"/>
                    <a:pt x="5437" y="20617"/>
                  </a:cubicBezTo>
                  <a:cubicBezTo>
                    <a:pt x="7339" y="19688"/>
                    <a:pt x="9620" y="17365"/>
                    <a:pt x="11217" y="14869"/>
                  </a:cubicBezTo>
                  <a:cubicBezTo>
                    <a:pt x="12815" y="12372"/>
                    <a:pt x="13727" y="9701"/>
                    <a:pt x="13803" y="7378"/>
                  </a:cubicBezTo>
                  <a:cubicBezTo>
                    <a:pt x="13879" y="5056"/>
                    <a:pt x="13119" y="3081"/>
                    <a:pt x="12586" y="1804"/>
                  </a:cubicBezTo>
                  <a:cubicBezTo>
                    <a:pt x="12054" y="527"/>
                    <a:pt x="11750" y="-54"/>
                    <a:pt x="11522" y="4"/>
                  </a:cubicBezTo>
                  <a:cubicBezTo>
                    <a:pt x="11293" y="62"/>
                    <a:pt x="11141" y="759"/>
                    <a:pt x="10989" y="2965"/>
                  </a:cubicBezTo>
                  <a:cubicBezTo>
                    <a:pt x="10837" y="5172"/>
                    <a:pt x="10685" y="8888"/>
                    <a:pt x="10533" y="11849"/>
                  </a:cubicBezTo>
                  <a:cubicBezTo>
                    <a:pt x="10381" y="14811"/>
                    <a:pt x="10229" y="17017"/>
                    <a:pt x="10153" y="18411"/>
                  </a:cubicBezTo>
                  <a:cubicBezTo>
                    <a:pt x="10077" y="19804"/>
                    <a:pt x="10077" y="20385"/>
                    <a:pt x="10305" y="20443"/>
                  </a:cubicBezTo>
                  <a:cubicBezTo>
                    <a:pt x="10533" y="20501"/>
                    <a:pt x="10989" y="20036"/>
                    <a:pt x="11370" y="19514"/>
                  </a:cubicBezTo>
                  <a:cubicBezTo>
                    <a:pt x="11750" y="18991"/>
                    <a:pt x="12054" y="18411"/>
                    <a:pt x="12510" y="17888"/>
                  </a:cubicBezTo>
                  <a:cubicBezTo>
                    <a:pt x="12967" y="17365"/>
                    <a:pt x="13575" y="16901"/>
                    <a:pt x="14108" y="16901"/>
                  </a:cubicBezTo>
                  <a:cubicBezTo>
                    <a:pt x="14640" y="16901"/>
                    <a:pt x="15096" y="17365"/>
                    <a:pt x="15477" y="17888"/>
                  </a:cubicBezTo>
                  <a:cubicBezTo>
                    <a:pt x="15857" y="18411"/>
                    <a:pt x="16161" y="18991"/>
                    <a:pt x="17150" y="19514"/>
                  </a:cubicBezTo>
                  <a:cubicBezTo>
                    <a:pt x="18139" y="20036"/>
                    <a:pt x="19812" y="20501"/>
                    <a:pt x="21485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1" name="Line"/>
            <p:cNvSpPr/>
            <p:nvPr/>
          </p:nvSpPr>
          <p:spPr>
            <a:xfrm>
              <a:off x="15273384" y="288980"/>
              <a:ext cx="595023" cy="35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fill="norm" stroke="1" extrusionOk="0">
                  <a:moveTo>
                    <a:pt x="4270" y="13292"/>
                  </a:moveTo>
                  <a:cubicBezTo>
                    <a:pt x="3893" y="12254"/>
                    <a:pt x="3516" y="11215"/>
                    <a:pt x="3014" y="10696"/>
                  </a:cubicBezTo>
                  <a:cubicBezTo>
                    <a:pt x="2512" y="10177"/>
                    <a:pt x="1884" y="10177"/>
                    <a:pt x="1256" y="11112"/>
                  </a:cubicBezTo>
                  <a:cubicBezTo>
                    <a:pt x="628" y="12046"/>
                    <a:pt x="0" y="13915"/>
                    <a:pt x="0" y="15785"/>
                  </a:cubicBezTo>
                  <a:cubicBezTo>
                    <a:pt x="0" y="17654"/>
                    <a:pt x="628" y="19523"/>
                    <a:pt x="1256" y="20458"/>
                  </a:cubicBezTo>
                  <a:cubicBezTo>
                    <a:pt x="1884" y="21392"/>
                    <a:pt x="2512" y="21392"/>
                    <a:pt x="3140" y="21081"/>
                  </a:cubicBezTo>
                  <a:cubicBezTo>
                    <a:pt x="3767" y="20769"/>
                    <a:pt x="4395" y="20146"/>
                    <a:pt x="4772" y="19315"/>
                  </a:cubicBezTo>
                  <a:cubicBezTo>
                    <a:pt x="5149" y="18485"/>
                    <a:pt x="5274" y="17446"/>
                    <a:pt x="5149" y="16304"/>
                  </a:cubicBezTo>
                  <a:cubicBezTo>
                    <a:pt x="5023" y="15162"/>
                    <a:pt x="4646" y="13915"/>
                    <a:pt x="4458" y="13812"/>
                  </a:cubicBezTo>
                  <a:cubicBezTo>
                    <a:pt x="4270" y="13708"/>
                    <a:pt x="4270" y="14746"/>
                    <a:pt x="4458" y="15888"/>
                  </a:cubicBezTo>
                  <a:cubicBezTo>
                    <a:pt x="4646" y="17031"/>
                    <a:pt x="5023" y="18277"/>
                    <a:pt x="5777" y="19315"/>
                  </a:cubicBezTo>
                  <a:cubicBezTo>
                    <a:pt x="6530" y="20354"/>
                    <a:pt x="7660" y="21185"/>
                    <a:pt x="9167" y="20042"/>
                  </a:cubicBezTo>
                  <a:cubicBezTo>
                    <a:pt x="10674" y="18900"/>
                    <a:pt x="12558" y="15785"/>
                    <a:pt x="13626" y="12462"/>
                  </a:cubicBezTo>
                  <a:cubicBezTo>
                    <a:pt x="14693" y="9138"/>
                    <a:pt x="14944" y="5608"/>
                    <a:pt x="15070" y="3323"/>
                  </a:cubicBezTo>
                  <a:cubicBezTo>
                    <a:pt x="15195" y="1038"/>
                    <a:pt x="15195" y="0"/>
                    <a:pt x="15195" y="0"/>
                  </a:cubicBezTo>
                  <a:cubicBezTo>
                    <a:pt x="15195" y="0"/>
                    <a:pt x="15195" y="1038"/>
                    <a:pt x="15195" y="3946"/>
                  </a:cubicBezTo>
                  <a:cubicBezTo>
                    <a:pt x="15195" y="6854"/>
                    <a:pt x="15195" y="11631"/>
                    <a:pt x="15195" y="14746"/>
                  </a:cubicBezTo>
                  <a:cubicBezTo>
                    <a:pt x="15195" y="17862"/>
                    <a:pt x="15195" y="19315"/>
                    <a:pt x="15572" y="20250"/>
                  </a:cubicBezTo>
                  <a:cubicBezTo>
                    <a:pt x="15949" y="21185"/>
                    <a:pt x="16702" y="21600"/>
                    <a:pt x="17770" y="21185"/>
                  </a:cubicBezTo>
                  <a:cubicBezTo>
                    <a:pt x="18837" y="20769"/>
                    <a:pt x="20219" y="19523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2" name="Line"/>
            <p:cNvSpPr/>
            <p:nvPr/>
          </p:nvSpPr>
          <p:spPr>
            <a:xfrm>
              <a:off x="15598568" y="420438"/>
              <a:ext cx="21794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486" y="10800"/>
                    <a:pt x="10971" y="0"/>
                    <a:pt x="14571" y="0"/>
                  </a:cubicBezTo>
                  <a:cubicBezTo>
                    <a:pt x="18171" y="0"/>
                    <a:pt x="1988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3" name="Line"/>
            <p:cNvSpPr/>
            <p:nvPr/>
          </p:nvSpPr>
          <p:spPr>
            <a:xfrm>
              <a:off x="14571118" y="425358"/>
              <a:ext cx="33210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11040"/>
                  </a:moveTo>
                  <a:cubicBezTo>
                    <a:pt x="4275" y="4869"/>
                    <a:pt x="8550" y="-1303"/>
                    <a:pt x="12150" y="240"/>
                  </a:cubicBezTo>
                  <a:cubicBezTo>
                    <a:pt x="15750" y="1783"/>
                    <a:pt x="18675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4" name="Line"/>
            <p:cNvSpPr/>
            <p:nvPr/>
          </p:nvSpPr>
          <p:spPr>
            <a:xfrm>
              <a:off x="16854341" y="208563"/>
              <a:ext cx="332107" cy="61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fill="norm" stroke="1" extrusionOk="0">
                  <a:moveTo>
                    <a:pt x="21600" y="1097"/>
                  </a:moveTo>
                  <a:cubicBezTo>
                    <a:pt x="20925" y="622"/>
                    <a:pt x="20250" y="147"/>
                    <a:pt x="19350" y="29"/>
                  </a:cubicBezTo>
                  <a:cubicBezTo>
                    <a:pt x="18450" y="-90"/>
                    <a:pt x="17325" y="147"/>
                    <a:pt x="16650" y="859"/>
                  </a:cubicBezTo>
                  <a:cubicBezTo>
                    <a:pt x="15975" y="1572"/>
                    <a:pt x="15750" y="2758"/>
                    <a:pt x="16313" y="5488"/>
                  </a:cubicBezTo>
                  <a:cubicBezTo>
                    <a:pt x="16875" y="8218"/>
                    <a:pt x="18225" y="12490"/>
                    <a:pt x="18450" y="15220"/>
                  </a:cubicBezTo>
                  <a:cubicBezTo>
                    <a:pt x="18675" y="17950"/>
                    <a:pt x="17775" y="19136"/>
                    <a:pt x="16200" y="20026"/>
                  </a:cubicBezTo>
                  <a:cubicBezTo>
                    <a:pt x="14625" y="20917"/>
                    <a:pt x="12375" y="21510"/>
                    <a:pt x="9562" y="21154"/>
                  </a:cubicBezTo>
                  <a:cubicBezTo>
                    <a:pt x="6750" y="20798"/>
                    <a:pt x="3375" y="19492"/>
                    <a:pt x="0" y="18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5" name="Line"/>
            <p:cNvSpPr/>
            <p:nvPr/>
          </p:nvSpPr>
          <p:spPr>
            <a:xfrm>
              <a:off x="16833586" y="487628"/>
              <a:ext cx="373618" cy="33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8" fill="norm" stroke="1" extrusionOk="0">
                  <a:moveTo>
                    <a:pt x="0" y="7728"/>
                  </a:moveTo>
                  <a:cubicBezTo>
                    <a:pt x="3000" y="3408"/>
                    <a:pt x="6000" y="-912"/>
                    <a:pt x="9400" y="168"/>
                  </a:cubicBezTo>
                  <a:cubicBezTo>
                    <a:pt x="12800" y="1248"/>
                    <a:pt x="16600" y="7728"/>
                    <a:pt x="18700" y="12048"/>
                  </a:cubicBezTo>
                  <a:cubicBezTo>
                    <a:pt x="20800" y="16368"/>
                    <a:pt x="21200" y="18528"/>
                    <a:pt x="21600" y="20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6" name="Line"/>
            <p:cNvSpPr/>
            <p:nvPr/>
          </p:nvSpPr>
          <p:spPr>
            <a:xfrm>
              <a:off x="17550476" y="323574"/>
              <a:ext cx="6148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4" h="21600" fill="norm" stroke="1" extrusionOk="0">
                  <a:moveTo>
                    <a:pt x="20204" y="0"/>
                  </a:moveTo>
                  <a:cubicBezTo>
                    <a:pt x="11109" y="1694"/>
                    <a:pt x="2015" y="3388"/>
                    <a:pt x="309" y="6776"/>
                  </a:cubicBezTo>
                  <a:cubicBezTo>
                    <a:pt x="-1396" y="10165"/>
                    <a:pt x="4288" y="15247"/>
                    <a:pt x="8836" y="18000"/>
                  </a:cubicBezTo>
                  <a:cubicBezTo>
                    <a:pt x="13383" y="20753"/>
                    <a:pt x="16793" y="21176"/>
                    <a:pt x="202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7" name="Line"/>
            <p:cNvSpPr/>
            <p:nvPr/>
          </p:nvSpPr>
          <p:spPr>
            <a:xfrm>
              <a:off x="17829900" y="441195"/>
              <a:ext cx="235914" cy="22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0861" fill="norm" stroke="1" extrusionOk="0">
                  <a:moveTo>
                    <a:pt x="0" y="2618"/>
                  </a:moveTo>
                  <a:cubicBezTo>
                    <a:pt x="939" y="1309"/>
                    <a:pt x="1878" y="0"/>
                    <a:pt x="2974" y="0"/>
                  </a:cubicBezTo>
                  <a:cubicBezTo>
                    <a:pt x="4070" y="0"/>
                    <a:pt x="5322" y="1309"/>
                    <a:pt x="5948" y="3764"/>
                  </a:cubicBezTo>
                  <a:cubicBezTo>
                    <a:pt x="6574" y="6218"/>
                    <a:pt x="6574" y="9818"/>
                    <a:pt x="7044" y="12764"/>
                  </a:cubicBezTo>
                  <a:cubicBezTo>
                    <a:pt x="7513" y="15709"/>
                    <a:pt x="8452" y="18000"/>
                    <a:pt x="10331" y="19473"/>
                  </a:cubicBezTo>
                  <a:cubicBezTo>
                    <a:pt x="12209" y="20945"/>
                    <a:pt x="15026" y="21600"/>
                    <a:pt x="17217" y="19636"/>
                  </a:cubicBezTo>
                  <a:cubicBezTo>
                    <a:pt x="19409" y="17673"/>
                    <a:pt x="20974" y="13091"/>
                    <a:pt x="21287" y="10145"/>
                  </a:cubicBezTo>
                  <a:cubicBezTo>
                    <a:pt x="21600" y="7200"/>
                    <a:pt x="20661" y="5891"/>
                    <a:pt x="19409" y="4745"/>
                  </a:cubicBezTo>
                  <a:cubicBezTo>
                    <a:pt x="18157" y="3600"/>
                    <a:pt x="16591" y="2618"/>
                    <a:pt x="15026" y="1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8" name="Line"/>
            <p:cNvSpPr/>
            <p:nvPr/>
          </p:nvSpPr>
          <p:spPr>
            <a:xfrm>
              <a:off x="17798766" y="219791"/>
              <a:ext cx="329371" cy="114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0980" fill="norm" stroke="1" extrusionOk="0">
                  <a:moveTo>
                    <a:pt x="0" y="15247"/>
                  </a:moveTo>
                  <a:cubicBezTo>
                    <a:pt x="5122" y="16518"/>
                    <a:pt x="10243" y="17788"/>
                    <a:pt x="13918" y="19059"/>
                  </a:cubicBezTo>
                  <a:cubicBezTo>
                    <a:pt x="17592" y="20329"/>
                    <a:pt x="19819" y="21600"/>
                    <a:pt x="20709" y="20647"/>
                  </a:cubicBezTo>
                  <a:cubicBezTo>
                    <a:pt x="21600" y="19694"/>
                    <a:pt x="21155" y="16518"/>
                    <a:pt x="20375" y="12706"/>
                  </a:cubicBezTo>
                  <a:cubicBezTo>
                    <a:pt x="19596" y="8894"/>
                    <a:pt x="18482" y="4447"/>
                    <a:pt x="173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59" name="Line"/>
            <p:cNvSpPr/>
            <p:nvPr/>
          </p:nvSpPr>
          <p:spPr>
            <a:xfrm>
              <a:off x="18359194" y="282060"/>
              <a:ext cx="218761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600" fill="norm" stroke="1" extrusionOk="0">
                  <a:moveTo>
                    <a:pt x="0" y="0"/>
                  </a:moveTo>
                  <a:cubicBezTo>
                    <a:pt x="4652" y="1229"/>
                    <a:pt x="9305" y="2459"/>
                    <a:pt x="13126" y="4829"/>
                  </a:cubicBezTo>
                  <a:cubicBezTo>
                    <a:pt x="16948" y="7200"/>
                    <a:pt x="19938" y="10712"/>
                    <a:pt x="20769" y="13522"/>
                  </a:cubicBezTo>
                  <a:cubicBezTo>
                    <a:pt x="21600" y="16332"/>
                    <a:pt x="20271" y="18439"/>
                    <a:pt x="17446" y="19668"/>
                  </a:cubicBezTo>
                  <a:cubicBezTo>
                    <a:pt x="14622" y="20898"/>
                    <a:pt x="10302" y="21249"/>
                    <a:pt x="59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0" name="Line"/>
            <p:cNvSpPr/>
            <p:nvPr/>
          </p:nvSpPr>
          <p:spPr>
            <a:xfrm>
              <a:off x="18961135" y="385844"/>
              <a:ext cx="3424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582" y="14400"/>
                    <a:pt x="9164" y="7200"/>
                    <a:pt x="12109" y="3600"/>
                  </a:cubicBezTo>
                  <a:cubicBezTo>
                    <a:pt x="15055" y="0"/>
                    <a:pt x="16364" y="0"/>
                    <a:pt x="17673" y="0"/>
                  </a:cubicBezTo>
                  <a:cubicBezTo>
                    <a:pt x="18982" y="0"/>
                    <a:pt x="20291" y="0"/>
                    <a:pt x="20945" y="1800"/>
                  </a:cubicBezTo>
                  <a:cubicBezTo>
                    <a:pt x="21600" y="3600"/>
                    <a:pt x="21600" y="7200"/>
                    <a:pt x="2160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1" name="Line"/>
            <p:cNvSpPr/>
            <p:nvPr/>
          </p:nvSpPr>
          <p:spPr>
            <a:xfrm>
              <a:off x="18992270" y="479248"/>
              <a:ext cx="3113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000" y="0"/>
                    <a:pt x="12000" y="0"/>
                    <a:pt x="15600" y="3600"/>
                  </a:cubicBezTo>
                  <a:cubicBezTo>
                    <a:pt x="19200" y="7200"/>
                    <a:pt x="20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2" name="Line"/>
            <p:cNvSpPr/>
            <p:nvPr/>
          </p:nvSpPr>
          <p:spPr>
            <a:xfrm>
              <a:off x="19801777" y="250926"/>
              <a:ext cx="410331" cy="33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39" fill="norm" stroke="1" extrusionOk="0">
                  <a:moveTo>
                    <a:pt x="0" y="6612"/>
                  </a:moveTo>
                  <a:cubicBezTo>
                    <a:pt x="908" y="6171"/>
                    <a:pt x="1815" y="5731"/>
                    <a:pt x="2541" y="5951"/>
                  </a:cubicBezTo>
                  <a:cubicBezTo>
                    <a:pt x="3267" y="6171"/>
                    <a:pt x="3812" y="7053"/>
                    <a:pt x="4084" y="8045"/>
                  </a:cubicBezTo>
                  <a:cubicBezTo>
                    <a:pt x="4356" y="9037"/>
                    <a:pt x="4356" y="10139"/>
                    <a:pt x="4629" y="11682"/>
                  </a:cubicBezTo>
                  <a:cubicBezTo>
                    <a:pt x="4901" y="13224"/>
                    <a:pt x="5445" y="15208"/>
                    <a:pt x="6171" y="16200"/>
                  </a:cubicBezTo>
                  <a:cubicBezTo>
                    <a:pt x="6897" y="17192"/>
                    <a:pt x="7805" y="17192"/>
                    <a:pt x="8622" y="16861"/>
                  </a:cubicBezTo>
                  <a:cubicBezTo>
                    <a:pt x="9439" y="16531"/>
                    <a:pt x="10165" y="15869"/>
                    <a:pt x="10528" y="14988"/>
                  </a:cubicBezTo>
                  <a:cubicBezTo>
                    <a:pt x="10891" y="14106"/>
                    <a:pt x="10891" y="13004"/>
                    <a:pt x="10618" y="12012"/>
                  </a:cubicBezTo>
                  <a:cubicBezTo>
                    <a:pt x="10346" y="11020"/>
                    <a:pt x="9802" y="10139"/>
                    <a:pt x="9892" y="10469"/>
                  </a:cubicBezTo>
                  <a:cubicBezTo>
                    <a:pt x="9983" y="10800"/>
                    <a:pt x="10709" y="12343"/>
                    <a:pt x="11708" y="13996"/>
                  </a:cubicBezTo>
                  <a:cubicBezTo>
                    <a:pt x="12706" y="15649"/>
                    <a:pt x="13976" y="17412"/>
                    <a:pt x="15066" y="18624"/>
                  </a:cubicBezTo>
                  <a:cubicBezTo>
                    <a:pt x="16155" y="19837"/>
                    <a:pt x="17062" y="20498"/>
                    <a:pt x="17970" y="20939"/>
                  </a:cubicBezTo>
                  <a:cubicBezTo>
                    <a:pt x="18877" y="21380"/>
                    <a:pt x="19785" y="21600"/>
                    <a:pt x="20420" y="20829"/>
                  </a:cubicBezTo>
                  <a:cubicBezTo>
                    <a:pt x="21055" y="20057"/>
                    <a:pt x="21418" y="18294"/>
                    <a:pt x="21509" y="15649"/>
                  </a:cubicBezTo>
                  <a:cubicBezTo>
                    <a:pt x="21600" y="13004"/>
                    <a:pt x="21418" y="9478"/>
                    <a:pt x="20329" y="6722"/>
                  </a:cubicBezTo>
                  <a:cubicBezTo>
                    <a:pt x="19240" y="3967"/>
                    <a:pt x="17244" y="1984"/>
                    <a:pt x="152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3" name="Line"/>
            <p:cNvSpPr/>
            <p:nvPr/>
          </p:nvSpPr>
          <p:spPr>
            <a:xfrm>
              <a:off x="19739506" y="74495"/>
              <a:ext cx="480929" cy="13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468" fill="norm" stroke="1" extrusionOk="0">
                  <a:moveTo>
                    <a:pt x="0" y="9969"/>
                  </a:moveTo>
                  <a:cubicBezTo>
                    <a:pt x="2777" y="11077"/>
                    <a:pt x="5554" y="12185"/>
                    <a:pt x="8409" y="13846"/>
                  </a:cubicBezTo>
                  <a:cubicBezTo>
                    <a:pt x="11263" y="15508"/>
                    <a:pt x="14194" y="17723"/>
                    <a:pt x="16046" y="19108"/>
                  </a:cubicBezTo>
                  <a:cubicBezTo>
                    <a:pt x="17897" y="20492"/>
                    <a:pt x="18669" y="21046"/>
                    <a:pt x="19440" y="21323"/>
                  </a:cubicBezTo>
                  <a:cubicBezTo>
                    <a:pt x="20211" y="21600"/>
                    <a:pt x="20983" y="21600"/>
                    <a:pt x="21291" y="20215"/>
                  </a:cubicBezTo>
                  <a:cubicBezTo>
                    <a:pt x="21600" y="18831"/>
                    <a:pt x="21446" y="16062"/>
                    <a:pt x="20906" y="12462"/>
                  </a:cubicBezTo>
                  <a:cubicBezTo>
                    <a:pt x="20366" y="8862"/>
                    <a:pt x="19440" y="4431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4" name="Line"/>
            <p:cNvSpPr/>
            <p:nvPr/>
          </p:nvSpPr>
          <p:spPr>
            <a:xfrm>
              <a:off x="20621662" y="583031"/>
              <a:ext cx="1037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5" name="Line"/>
            <p:cNvSpPr/>
            <p:nvPr/>
          </p:nvSpPr>
          <p:spPr>
            <a:xfrm>
              <a:off x="321727" y="1760311"/>
              <a:ext cx="902912" cy="279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2" fill="norm" stroke="1" extrusionOk="0">
                  <a:moveTo>
                    <a:pt x="0" y="7466"/>
                  </a:moveTo>
                  <a:cubicBezTo>
                    <a:pt x="579" y="4864"/>
                    <a:pt x="1159" y="2261"/>
                    <a:pt x="1655" y="960"/>
                  </a:cubicBezTo>
                  <a:cubicBezTo>
                    <a:pt x="2152" y="-341"/>
                    <a:pt x="2566" y="-341"/>
                    <a:pt x="2938" y="1090"/>
                  </a:cubicBezTo>
                  <a:cubicBezTo>
                    <a:pt x="3310" y="2522"/>
                    <a:pt x="3641" y="5384"/>
                    <a:pt x="3848" y="7466"/>
                  </a:cubicBezTo>
                  <a:cubicBezTo>
                    <a:pt x="4055" y="9548"/>
                    <a:pt x="4138" y="10849"/>
                    <a:pt x="4303" y="12151"/>
                  </a:cubicBezTo>
                  <a:cubicBezTo>
                    <a:pt x="4469" y="13452"/>
                    <a:pt x="4717" y="14753"/>
                    <a:pt x="5048" y="15273"/>
                  </a:cubicBezTo>
                  <a:cubicBezTo>
                    <a:pt x="5379" y="15794"/>
                    <a:pt x="5793" y="15534"/>
                    <a:pt x="6124" y="14102"/>
                  </a:cubicBezTo>
                  <a:cubicBezTo>
                    <a:pt x="6455" y="12671"/>
                    <a:pt x="6703" y="10069"/>
                    <a:pt x="6703" y="8247"/>
                  </a:cubicBezTo>
                  <a:cubicBezTo>
                    <a:pt x="6703" y="6425"/>
                    <a:pt x="6455" y="5384"/>
                    <a:pt x="6414" y="5514"/>
                  </a:cubicBezTo>
                  <a:cubicBezTo>
                    <a:pt x="6372" y="5645"/>
                    <a:pt x="6538" y="6946"/>
                    <a:pt x="7076" y="9288"/>
                  </a:cubicBezTo>
                  <a:cubicBezTo>
                    <a:pt x="7614" y="11630"/>
                    <a:pt x="8524" y="15013"/>
                    <a:pt x="9145" y="17095"/>
                  </a:cubicBezTo>
                  <a:cubicBezTo>
                    <a:pt x="9766" y="19177"/>
                    <a:pt x="10097" y="19958"/>
                    <a:pt x="10510" y="20478"/>
                  </a:cubicBezTo>
                  <a:cubicBezTo>
                    <a:pt x="10924" y="20999"/>
                    <a:pt x="11421" y="21259"/>
                    <a:pt x="11752" y="20739"/>
                  </a:cubicBezTo>
                  <a:cubicBezTo>
                    <a:pt x="12083" y="20218"/>
                    <a:pt x="12248" y="18917"/>
                    <a:pt x="12290" y="16965"/>
                  </a:cubicBezTo>
                  <a:cubicBezTo>
                    <a:pt x="12331" y="15013"/>
                    <a:pt x="12248" y="12411"/>
                    <a:pt x="12041" y="10589"/>
                  </a:cubicBezTo>
                  <a:cubicBezTo>
                    <a:pt x="11834" y="8767"/>
                    <a:pt x="11503" y="7726"/>
                    <a:pt x="11545" y="7336"/>
                  </a:cubicBezTo>
                  <a:cubicBezTo>
                    <a:pt x="11586" y="6946"/>
                    <a:pt x="12000" y="7206"/>
                    <a:pt x="12869" y="7596"/>
                  </a:cubicBezTo>
                  <a:cubicBezTo>
                    <a:pt x="13738" y="7987"/>
                    <a:pt x="15062" y="8507"/>
                    <a:pt x="15931" y="8637"/>
                  </a:cubicBezTo>
                  <a:cubicBezTo>
                    <a:pt x="16800" y="8767"/>
                    <a:pt x="17214" y="8507"/>
                    <a:pt x="17586" y="7857"/>
                  </a:cubicBezTo>
                  <a:cubicBezTo>
                    <a:pt x="17959" y="7206"/>
                    <a:pt x="18290" y="6165"/>
                    <a:pt x="18248" y="5514"/>
                  </a:cubicBezTo>
                  <a:cubicBezTo>
                    <a:pt x="18207" y="4864"/>
                    <a:pt x="17793" y="4604"/>
                    <a:pt x="17379" y="4343"/>
                  </a:cubicBezTo>
                  <a:cubicBezTo>
                    <a:pt x="16966" y="4083"/>
                    <a:pt x="16552" y="3823"/>
                    <a:pt x="16221" y="4213"/>
                  </a:cubicBezTo>
                  <a:cubicBezTo>
                    <a:pt x="15890" y="4604"/>
                    <a:pt x="15641" y="5645"/>
                    <a:pt x="15559" y="6816"/>
                  </a:cubicBezTo>
                  <a:cubicBezTo>
                    <a:pt x="15476" y="7987"/>
                    <a:pt x="15559" y="9288"/>
                    <a:pt x="16138" y="11240"/>
                  </a:cubicBezTo>
                  <a:cubicBezTo>
                    <a:pt x="16717" y="13192"/>
                    <a:pt x="17793" y="15794"/>
                    <a:pt x="18786" y="17225"/>
                  </a:cubicBezTo>
                  <a:cubicBezTo>
                    <a:pt x="19779" y="18657"/>
                    <a:pt x="20690" y="18917"/>
                    <a:pt x="21600" y="19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6" name="Line"/>
            <p:cNvSpPr/>
            <p:nvPr/>
          </p:nvSpPr>
          <p:spPr>
            <a:xfrm>
              <a:off x="1906145" y="1559384"/>
              <a:ext cx="294053" cy="473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fill="norm" stroke="1" extrusionOk="0">
                  <a:moveTo>
                    <a:pt x="1016" y="1373"/>
                  </a:moveTo>
                  <a:cubicBezTo>
                    <a:pt x="508" y="591"/>
                    <a:pt x="0" y="-192"/>
                    <a:pt x="0" y="43"/>
                  </a:cubicBezTo>
                  <a:cubicBezTo>
                    <a:pt x="0" y="278"/>
                    <a:pt x="508" y="1530"/>
                    <a:pt x="1016" y="4425"/>
                  </a:cubicBezTo>
                  <a:cubicBezTo>
                    <a:pt x="1525" y="7321"/>
                    <a:pt x="2033" y="11860"/>
                    <a:pt x="2287" y="14599"/>
                  </a:cubicBezTo>
                  <a:cubicBezTo>
                    <a:pt x="2541" y="17338"/>
                    <a:pt x="2541" y="18278"/>
                    <a:pt x="2668" y="19138"/>
                  </a:cubicBezTo>
                  <a:cubicBezTo>
                    <a:pt x="2795" y="19999"/>
                    <a:pt x="3049" y="20782"/>
                    <a:pt x="3431" y="20782"/>
                  </a:cubicBezTo>
                  <a:cubicBezTo>
                    <a:pt x="3812" y="20782"/>
                    <a:pt x="4320" y="19999"/>
                    <a:pt x="4701" y="19138"/>
                  </a:cubicBezTo>
                  <a:cubicBezTo>
                    <a:pt x="5082" y="18278"/>
                    <a:pt x="5336" y="17338"/>
                    <a:pt x="5718" y="16478"/>
                  </a:cubicBezTo>
                  <a:cubicBezTo>
                    <a:pt x="6099" y="15617"/>
                    <a:pt x="6607" y="14834"/>
                    <a:pt x="7496" y="14286"/>
                  </a:cubicBezTo>
                  <a:cubicBezTo>
                    <a:pt x="8386" y="13738"/>
                    <a:pt x="9656" y="13425"/>
                    <a:pt x="10673" y="13660"/>
                  </a:cubicBezTo>
                  <a:cubicBezTo>
                    <a:pt x="11689" y="13895"/>
                    <a:pt x="12452" y="14678"/>
                    <a:pt x="13214" y="15851"/>
                  </a:cubicBezTo>
                  <a:cubicBezTo>
                    <a:pt x="13976" y="17025"/>
                    <a:pt x="14739" y="18591"/>
                    <a:pt x="15501" y="19686"/>
                  </a:cubicBezTo>
                  <a:cubicBezTo>
                    <a:pt x="16264" y="20782"/>
                    <a:pt x="17026" y="21408"/>
                    <a:pt x="18042" y="21408"/>
                  </a:cubicBezTo>
                  <a:cubicBezTo>
                    <a:pt x="19059" y="21408"/>
                    <a:pt x="20329" y="20782"/>
                    <a:pt x="21600" y="20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7" name="Line"/>
            <p:cNvSpPr/>
            <p:nvPr/>
          </p:nvSpPr>
          <p:spPr>
            <a:xfrm>
              <a:off x="2281244" y="1829916"/>
              <a:ext cx="1029431" cy="351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09" fill="norm" stroke="1" extrusionOk="0">
                  <a:moveTo>
                    <a:pt x="2859" y="4991"/>
                  </a:moveTo>
                  <a:cubicBezTo>
                    <a:pt x="2570" y="4144"/>
                    <a:pt x="2281" y="3297"/>
                    <a:pt x="1811" y="3191"/>
                  </a:cubicBezTo>
                  <a:cubicBezTo>
                    <a:pt x="1342" y="3085"/>
                    <a:pt x="692" y="3721"/>
                    <a:pt x="330" y="4568"/>
                  </a:cubicBezTo>
                  <a:cubicBezTo>
                    <a:pt x="-31" y="5415"/>
                    <a:pt x="-103" y="6474"/>
                    <a:pt x="150" y="7638"/>
                  </a:cubicBezTo>
                  <a:cubicBezTo>
                    <a:pt x="403" y="8803"/>
                    <a:pt x="981" y="10074"/>
                    <a:pt x="1450" y="10815"/>
                  </a:cubicBezTo>
                  <a:cubicBezTo>
                    <a:pt x="1920" y="11556"/>
                    <a:pt x="2281" y="11768"/>
                    <a:pt x="2642" y="11874"/>
                  </a:cubicBezTo>
                  <a:cubicBezTo>
                    <a:pt x="3003" y="11980"/>
                    <a:pt x="3365" y="11980"/>
                    <a:pt x="3545" y="11450"/>
                  </a:cubicBezTo>
                  <a:cubicBezTo>
                    <a:pt x="3726" y="10921"/>
                    <a:pt x="3726" y="9862"/>
                    <a:pt x="3690" y="8803"/>
                  </a:cubicBezTo>
                  <a:cubicBezTo>
                    <a:pt x="3654" y="7744"/>
                    <a:pt x="3581" y="6685"/>
                    <a:pt x="3509" y="5627"/>
                  </a:cubicBezTo>
                  <a:cubicBezTo>
                    <a:pt x="3437" y="4568"/>
                    <a:pt x="3365" y="3509"/>
                    <a:pt x="3401" y="3615"/>
                  </a:cubicBezTo>
                  <a:cubicBezTo>
                    <a:pt x="3437" y="3721"/>
                    <a:pt x="3581" y="4991"/>
                    <a:pt x="3870" y="6580"/>
                  </a:cubicBezTo>
                  <a:cubicBezTo>
                    <a:pt x="4159" y="8168"/>
                    <a:pt x="4593" y="10074"/>
                    <a:pt x="4918" y="11450"/>
                  </a:cubicBezTo>
                  <a:cubicBezTo>
                    <a:pt x="5243" y="12827"/>
                    <a:pt x="5460" y="13674"/>
                    <a:pt x="5749" y="14097"/>
                  </a:cubicBezTo>
                  <a:cubicBezTo>
                    <a:pt x="6037" y="14521"/>
                    <a:pt x="6399" y="14521"/>
                    <a:pt x="6724" y="13462"/>
                  </a:cubicBezTo>
                  <a:cubicBezTo>
                    <a:pt x="7049" y="12403"/>
                    <a:pt x="7338" y="10285"/>
                    <a:pt x="7555" y="8697"/>
                  </a:cubicBezTo>
                  <a:cubicBezTo>
                    <a:pt x="7771" y="7109"/>
                    <a:pt x="7916" y="6050"/>
                    <a:pt x="8132" y="5203"/>
                  </a:cubicBezTo>
                  <a:cubicBezTo>
                    <a:pt x="8349" y="4356"/>
                    <a:pt x="8638" y="3721"/>
                    <a:pt x="8891" y="3827"/>
                  </a:cubicBezTo>
                  <a:cubicBezTo>
                    <a:pt x="9144" y="3933"/>
                    <a:pt x="9361" y="4780"/>
                    <a:pt x="9686" y="6050"/>
                  </a:cubicBezTo>
                  <a:cubicBezTo>
                    <a:pt x="10011" y="7321"/>
                    <a:pt x="10444" y="9015"/>
                    <a:pt x="10841" y="10180"/>
                  </a:cubicBezTo>
                  <a:cubicBezTo>
                    <a:pt x="11239" y="11344"/>
                    <a:pt x="11600" y="11980"/>
                    <a:pt x="11889" y="11768"/>
                  </a:cubicBezTo>
                  <a:cubicBezTo>
                    <a:pt x="12178" y="11556"/>
                    <a:pt x="12395" y="10497"/>
                    <a:pt x="12611" y="9544"/>
                  </a:cubicBezTo>
                  <a:cubicBezTo>
                    <a:pt x="12828" y="8591"/>
                    <a:pt x="13045" y="7744"/>
                    <a:pt x="13334" y="7215"/>
                  </a:cubicBezTo>
                  <a:cubicBezTo>
                    <a:pt x="13623" y="6685"/>
                    <a:pt x="13984" y="6474"/>
                    <a:pt x="14562" y="6262"/>
                  </a:cubicBezTo>
                  <a:cubicBezTo>
                    <a:pt x="15140" y="6050"/>
                    <a:pt x="15934" y="5838"/>
                    <a:pt x="16549" y="5521"/>
                  </a:cubicBezTo>
                  <a:cubicBezTo>
                    <a:pt x="17163" y="5203"/>
                    <a:pt x="17596" y="4780"/>
                    <a:pt x="17921" y="4144"/>
                  </a:cubicBezTo>
                  <a:cubicBezTo>
                    <a:pt x="18246" y="3509"/>
                    <a:pt x="18463" y="2662"/>
                    <a:pt x="18355" y="1921"/>
                  </a:cubicBezTo>
                  <a:cubicBezTo>
                    <a:pt x="18246" y="1180"/>
                    <a:pt x="17813" y="544"/>
                    <a:pt x="17199" y="227"/>
                  </a:cubicBezTo>
                  <a:cubicBezTo>
                    <a:pt x="16585" y="-91"/>
                    <a:pt x="15790" y="-91"/>
                    <a:pt x="15212" y="333"/>
                  </a:cubicBezTo>
                  <a:cubicBezTo>
                    <a:pt x="14634" y="756"/>
                    <a:pt x="14273" y="1603"/>
                    <a:pt x="14092" y="2662"/>
                  </a:cubicBezTo>
                  <a:cubicBezTo>
                    <a:pt x="13912" y="3721"/>
                    <a:pt x="13912" y="4991"/>
                    <a:pt x="14598" y="7533"/>
                  </a:cubicBezTo>
                  <a:cubicBezTo>
                    <a:pt x="15284" y="10074"/>
                    <a:pt x="16657" y="13885"/>
                    <a:pt x="17921" y="16427"/>
                  </a:cubicBezTo>
                  <a:cubicBezTo>
                    <a:pt x="19185" y="18968"/>
                    <a:pt x="20341" y="20238"/>
                    <a:pt x="21497" y="21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8" name="Line"/>
            <p:cNvSpPr/>
            <p:nvPr/>
          </p:nvSpPr>
          <p:spPr>
            <a:xfrm>
              <a:off x="2804910" y="2759013"/>
              <a:ext cx="163281" cy="57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404" fill="norm" stroke="1" extrusionOk="0">
                  <a:moveTo>
                    <a:pt x="19889" y="517"/>
                  </a:moveTo>
                  <a:cubicBezTo>
                    <a:pt x="17189" y="259"/>
                    <a:pt x="14489" y="0"/>
                    <a:pt x="12014" y="0"/>
                  </a:cubicBezTo>
                  <a:cubicBezTo>
                    <a:pt x="9539" y="0"/>
                    <a:pt x="7289" y="259"/>
                    <a:pt x="5039" y="582"/>
                  </a:cubicBezTo>
                  <a:cubicBezTo>
                    <a:pt x="2789" y="905"/>
                    <a:pt x="539" y="1293"/>
                    <a:pt x="89" y="1940"/>
                  </a:cubicBezTo>
                  <a:cubicBezTo>
                    <a:pt x="-361" y="2587"/>
                    <a:pt x="989" y="3492"/>
                    <a:pt x="1889" y="5626"/>
                  </a:cubicBezTo>
                  <a:cubicBezTo>
                    <a:pt x="2789" y="7760"/>
                    <a:pt x="3239" y="11123"/>
                    <a:pt x="3464" y="13452"/>
                  </a:cubicBezTo>
                  <a:cubicBezTo>
                    <a:pt x="3689" y="15780"/>
                    <a:pt x="3689" y="17073"/>
                    <a:pt x="3689" y="18302"/>
                  </a:cubicBezTo>
                  <a:cubicBezTo>
                    <a:pt x="3689" y="19531"/>
                    <a:pt x="3689" y="20695"/>
                    <a:pt x="4814" y="21147"/>
                  </a:cubicBezTo>
                  <a:cubicBezTo>
                    <a:pt x="5939" y="21600"/>
                    <a:pt x="8189" y="21341"/>
                    <a:pt x="11114" y="21212"/>
                  </a:cubicBezTo>
                  <a:cubicBezTo>
                    <a:pt x="14039" y="21083"/>
                    <a:pt x="17639" y="21083"/>
                    <a:pt x="21239" y="21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69" name="Line"/>
            <p:cNvSpPr/>
            <p:nvPr/>
          </p:nvSpPr>
          <p:spPr>
            <a:xfrm>
              <a:off x="3227647" y="2897390"/>
              <a:ext cx="344693" cy="2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73" fill="norm" stroke="1" extrusionOk="0">
                  <a:moveTo>
                    <a:pt x="0" y="9600"/>
                  </a:moveTo>
                  <a:cubicBezTo>
                    <a:pt x="428" y="8267"/>
                    <a:pt x="855" y="6933"/>
                    <a:pt x="1390" y="6800"/>
                  </a:cubicBezTo>
                  <a:cubicBezTo>
                    <a:pt x="1925" y="6667"/>
                    <a:pt x="2566" y="7733"/>
                    <a:pt x="2780" y="8933"/>
                  </a:cubicBezTo>
                  <a:cubicBezTo>
                    <a:pt x="2994" y="10133"/>
                    <a:pt x="2780" y="11467"/>
                    <a:pt x="3315" y="13467"/>
                  </a:cubicBezTo>
                  <a:cubicBezTo>
                    <a:pt x="3850" y="15467"/>
                    <a:pt x="5133" y="18133"/>
                    <a:pt x="6309" y="19333"/>
                  </a:cubicBezTo>
                  <a:cubicBezTo>
                    <a:pt x="7485" y="20533"/>
                    <a:pt x="8554" y="20267"/>
                    <a:pt x="9410" y="18933"/>
                  </a:cubicBezTo>
                  <a:cubicBezTo>
                    <a:pt x="10265" y="17600"/>
                    <a:pt x="10907" y="15200"/>
                    <a:pt x="10693" y="13200"/>
                  </a:cubicBezTo>
                  <a:cubicBezTo>
                    <a:pt x="10479" y="11200"/>
                    <a:pt x="9410" y="9600"/>
                    <a:pt x="9196" y="9600"/>
                  </a:cubicBezTo>
                  <a:cubicBezTo>
                    <a:pt x="8982" y="9600"/>
                    <a:pt x="9624" y="11200"/>
                    <a:pt x="10693" y="13067"/>
                  </a:cubicBezTo>
                  <a:cubicBezTo>
                    <a:pt x="11762" y="14933"/>
                    <a:pt x="13259" y="17067"/>
                    <a:pt x="14543" y="18533"/>
                  </a:cubicBezTo>
                  <a:cubicBezTo>
                    <a:pt x="15826" y="20000"/>
                    <a:pt x="16895" y="20800"/>
                    <a:pt x="17964" y="21200"/>
                  </a:cubicBezTo>
                  <a:cubicBezTo>
                    <a:pt x="19034" y="21600"/>
                    <a:pt x="20103" y="21600"/>
                    <a:pt x="20745" y="20933"/>
                  </a:cubicBezTo>
                  <a:cubicBezTo>
                    <a:pt x="21386" y="20267"/>
                    <a:pt x="21600" y="18933"/>
                    <a:pt x="20745" y="15333"/>
                  </a:cubicBezTo>
                  <a:cubicBezTo>
                    <a:pt x="19889" y="11733"/>
                    <a:pt x="17964" y="5867"/>
                    <a:pt x="160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0" name="Line"/>
            <p:cNvSpPr/>
            <p:nvPr/>
          </p:nvSpPr>
          <p:spPr>
            <a:xfrm>
              <a:off x="3227647" y="2679446"/>
              <a:ext cx="360457" cy="137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910" fill="norm" stroke="1" extrusionOk="0">
                  <a:moveTo>
                    <a:pt x="0" y="17385"/>
                  </a:moveTo>
                  <a:cubicBezTo>
                    <a:pt x="617" y="15278"/>
                    <a:pt x="1234" y="13171"/>
                    <a:pt x="3189" y="12907"/>
                  </a:cubicBezTo>
                  <a:cubicBezTo>
                    <a:pt x="5143" y="12644"/>
                    <a:pt x="8434" y="14224"/>
                    <a:pt x="11314" y="15805"/>
                  </a:cubicBezTo>
                  <a:cubicBezTo>
                    <a:pt x="14194" y="17385"/>
                    <a:pt x="16663" y="18966"/>
                    <a:pt x="18411" y="20019"/>
                  </a:cubicBezTo>
                  <a:cubicBezTo>
                    <a:pt x="20160" y="21073"/>
                    <a:pt x="21189" y="21600"/>
                    <a:pt x="21394" y="19229"/>
                  </a:cubicBezTo>
                  <a:cubicBezTo>
                    <a:pt x="21600" y="16859"/>
                    <a:pt x="20983" y="11590"/>
                    <a:pt x="20263" y="7902"/>
                  </a:cubicBezTo>
                  <a:cubicBezTo>
                    <a:pt x="19543" y="4215"/>
                    <a:pt x="18720" y="2107"/>
                    <a:pt x="178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1" name="Line"/>
            <p:cNvSpPr/>
            <p:nvPr/>
          </p:nvSpPr>
          <p:spPr>
            <a:xfrm>
              <a:off x="3808832" y="2710581"/>
              <a:ext cx="195698" cy="57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43" fill="norm" stroke="1" extrusionOk="0">
                  <a:moveTo>
                    <a:pt x="0" y="0"/>
                  </a:moveTo>
                  <a:cubicBezTo>
                    <a:pt x="5684" y="771"/>
                    <a:pt x="11368" y="1543"/>
                    <a:pt x="15158" y="1993"/>
                  </a:cubicBezTo>
                  <a:cubicBezTo>
                    <a:pt x="18947" y="2443"/>
                    <a:pt x="20842" y="2571"/>
                    <a:pt x="20842" y="2893"/>
                  </a:cubicBezTo>
                  <a:cubicBezTo>
                    <a:pt x="20842" y="3214"/>
                    <a:pt x="18947" y="3729"/>
                    <a:pt x="18189" y="5143"/>
                  </a:cubicBezTo>
                  <a:cubicBezTo>
                    <a:pt x="17432" y="6557"/>
                    <a:pt x="17811" y="8871"/>
                    <a:pt x="18568" y="11314"/>
                  </a:cubicBezTo>
                  <a:cubicBezTo>
                    <a:pt x="19326" y="13757"/>
                    <a:pt x="20463" y="16329"/>
                    <a:pt x="21032" y="17936"/>
                  </a:cubicBezTo>
                  <a:cubicBezTo>
                    <a:pt x="21600" y="19543"/>
                    <a:pt x="21600" y="20186"/>
                    <a:pt x="20842" y="20700"/>
                  </a:cubicBezTo>
                  <a:cubicBezTo>
                    <a:pt x="20084" y="21214"/>
                    <a:pt x="18568" y="21600"/>
                    <a:pt x="16105" y="21536"/>
                  </a:cubicBezTo>
                  <a:cubicBezTo>
                    <a:pt x="13642" y="21471"/>
                    <a:pt x="10232" y="20957"/>
                    <a:pt x="7389" y="20636"/>
                  </a:cubicBezTo>
                  <a:cubicBezTo>
                    <a:pt x="4547" y="20314"/>
                    <a:pt x="2274" y="20186"/>
                    <a:pt x="2084" y="19993"/>
                  </a:cubicBezTo>
                  <a:cubicBezTo>
                    <a:pt x="1895" y="19800"/>
                    <a:pt x="3789" y="19543"/>
                    <a:pt x="5684" y="19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2" name="Line"/>
            <p:cNvSpPr/>
            <p:nvPr/>
          </p:nvSpPr>
          <p:spPr>
            <a:xfrm>
              <a:off x="4246267" y="3208739"/>
              <a:ext cx="234366" cy="33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487" fill="norm" stroke="1" extrusionOk="0">
                  <a:moveTo>
                    <a:pt x="799" y="0"/>
                  </a:moveTo>
                  <a:cubicBezTo>
                    <a:pt x="3303" y="1575"/>
                    <a:pt x="5808" y="3150"/>
                    <a:pt x="8625" y="4050"/>
                  </a:cubicBezTo>
                  <a:cubicBezTo>
                    <a:pt x="11443" y="4950"/>
                    <a:pt x="14573" y="5175"/>
                    <a:pt x="16921" y="5062"/>
                  </a:cubicBezTo>
                  <a:cubicBezTo>
                    <a:pt x="19269" y="4950"/>
                    <a:pt x="20834" y="4500"/>
                    <a:pt x="21147" y="3825"/>
                  </a:cubicBezTo>
                  <a:cubicBezTo>
                    <a:pt x="21460" y="3150"/>
                    <a:pt x="20521" y="2250"/>
                    <a:pt x="19269" y="1800"/>
                  </a:cubicBezTo>
                  <a:cubicBezTo>
                    <a:pt x="18017" y="1350"/>
                    <a:pt x="16451" y="1350"/>
                    <a:pt x="13477" y="2137"/>
                  </a:cubicBezTo>
                  <a:cubicBezTo>
                    <a:pt x="10503" y="2925"/>
                    <a:pt x="6121" y="4500"/>
                    <a:pt x="3460" y="6412"/>
                  </a:cubicBezTo>
                  <a:cubicBezTo>
                    <a:pt x="799" y="8325"/>
                    <a:pt x="-140" y="10575"/>
                    <a:pt x="17" y="12712"/>
                  </a:cubicBezTo>
                  <a:cubicBezTo>
                    <a:pt x="173" y="14850"/>
                    <a:pt x="1425" y="16875"/>
                    <a:pt x="3617" y="18337"/>
                  </a:cubicBezTo>
                  <a:cubicBezTo>
                    <a:pt x="5808" y="19800"/>
                    <a:pt x="8938" y="20700"/>
                    <a:pt x="11286" y="21150"/>
                  </a:cubicBezTo>
                  <a:cubicBezTo>
                    <a:pt x="13634" y="21600"/>
                    <a:pt x="15199" y="21600"/>
                    <a:pt x="16608" y="21150"/>
                  </a:cubicBezTo>
                  <a:cubicBezTo>
                    <a:pt x="18017" y="20700"/>
                    <a:pt x="19269" y="19800"/>
                    <a:pt x="19425" y="18900"/>
                  </a:cubicBezTo>
                  <a:cubicBezTo>
                    <a:pt x="19582" y="18000"/>
                    <a:pt x="18643" y="17100"/>
                    <a:pt x="17547" y="16312"/>
                  </a:cubicBezTo>
                  <a:cubicBezTo>
                    <a:pt x="16451" y="15525"/>
                    <a:pt x="15199" y="14850"/>
                    <a:pt x="13947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3" name="Line"/>
            <p:cNvSpPr/>
            <p:nvPr/>
          </p:nvSpPr>
          <p:spPr>
            <a:xfrm>
              <a:off x="4960822" y="3001172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645" y="7200"/>
                    <a:pt x="9290" y="14400"/>
                    <a:pt x="12890" y="18000"/>
                  </a:cubicBezTo>
                  <a:cubicBezTo>
                    <a:pt x="16490" y="21600"/>
                    <a:pt x="1904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4" name="Line"/>
            <p:cNvSpPr/>
            <p:nvPr/>
          </p:nvSpPr>
          <p:spPr>
            <a:xfrm>
              <a:off x="4991957" y="3125712"/>
              <a:ext cx="35286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fill="norm" stroke="1" extrusionOk="0">
                  <a:moveTo>
                    <a:pt x="0" y="0"/>
                  </a:moveTo>
                  <a:cubicBezTo>
                    <a:pt x="5929" y="8100"/>
                    <a:pt x="11859" y="16200"/>
                    <a:pt x="15459" y="18900"/>
                  </a:cubicBezTo>
                  <a:cubicBezTo>
                    <a:pt x="19059" y="21600"/>
                    <a:pt x="20329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5" name="Line"/>
            <p:cNvSpPr/>
            <p:nvPr/>
          </p:nvSpPr>
          <p:spPr>
            <a:xfrm>
              <a:off x="5892890" y="2845498"/>
              <a:ext cx="383200" cy="45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525" fill="norm" stroke="1" extrusionOk="0">
                  <a:moveTo>
                    <a:pt x="12260" y="0"/>
                  </a:moveTo>
                  <a:cubicBezTo>
                    <a:pt x="9753" y="3133"/>
                    <a:pt x="7246" y="6266"/>
                    <a:pt x="5413" y="8574"/>
                  </a:cubicBezTo>
                  <a:cubicBezTo>
                    <a:pt x="3581" y="10882"/>
                    <a:pt x="2424" y="12366"/>
                    <a:pt x="1556" y="13521"/>
                  </a:cubicBezTo>
                  <a:cubicBezTo>
                    <a:pt x="688" y="14675"/>
                    <a:pt x="110" y="15499"/>
                    <a:pt x="13" y="15499"/>
                  </a:cubicBezTo>
                  <a:cubicBezTo>
                    <a:pt x="-83" y="15499"/>
                    <a:pt x="303" y="14675"/>
                    <a:pt x="1846" y="12944"/>
                  </a:cubicBezTo>
                  <a:cubicBezTo>
                    <a:pt x="3388" y="11212"/>
                    <a:pt x="6088" y="8574"/>
                    <a:pt x="7921" y="6595"/>
                  </a:cubicBezTo>
                  <a:cubicBezTo>
                    <a:pt x="9753" y="4617"/>
                    <a:pt x="10717" y="3298"/>
                    <a:pt x="11296" y="2226"/>
                  </a:cubicBezTo>
                  <a:cubicBezTo>
                    <a:pt x="11874" y="1154"/>
                    <a:pt x="12067" y="330"/>
                    <a:pt x="12356" y="330"/>
                  </a:cubicBezTo>
                  <a:cubicBezTo>
                    <a:pt x="12646" y="330"/>
                    <a:pt x="13031" y="1154"/>
                    <a:pt x="14188" y="4122"/>
                  </a:cubicBezTo>
                  <a:cubicBezTo>
                    <a:pt x="15346" y="7090"/>
                    <a:pt x="17274" y="12202"/>
                    <a:pt x="18431" y="15169"/>
                  </a:cubicBezTo>
                  <a:cubicBezTo>
                    <a:pt x="19588" y="18137"/>
                    <a:pt x="19974" y="18962"/>
                    <a:pt x="20456" y="19786"/>
                  </a:cubicBezTo>
                  <a:cubicBezTo>
                    <a:pt x="20938" y="20611"/>
                    <a:pt x="21517" y="21435"/>
                    <a:pt x="21324" y="21518"/>
                  </a:cubicBezTo>
                  <a:cubicBezTo>
                    <a:pt x="21131" y="21600"/>
                    <a:pt x="20167" y="20940"/>
                    <a:pt x="19203" y="20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6" name="Line"/>
            <p:cNvSpPr/>
            <p:nvPr/>
          </p:nvSpPr>
          <p:spPr>
            <a:xfrm>
              <a:off x="5998651" y="3040687"/>
              <a:ext cx="22832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11040"/>
                  </a:moveTo>
                  <a:cubicBezTo>
                    <a:pt x="3927" y="4868"/>
                    <a:pt x="7855" y="-1303"/>
                    <a:pt x="11455" y="240"/>
                  </a:cubicBezTo>
                  <a:cubicBezTo>
                    <a:pt x="15055" y="1783"/>
                    <a:pt x="18327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7" name="Line"/>
            <p:cNvSpPr/>
            <p:nvPr/>
          </p:nvSpPr>
          <p:spPr>
            <a:xfrm>
              <a:off x="6631727" y="3063442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8" name="Line"/>
            <p:cNvSpPr/>
            <p:nvPr/>
          </p:nvSpPr>
          <p:spPr>
            <a:xfrm>
              <a:off x="7255368" y="2722499"/>
              <a:ext cx="123597" cy="50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535" fill="norm" stroke="1" extrusionOk="0">
                  <a:moveTo>
                    <a:pt x="21436" y="817"/>
                  </a:moveTo>
                  <a:cubicBezTo>
                    <a:pt x="19036" y="376"/>
                    <a:pt x="16636" y="-65"/>
                    <a:pt x="13036" y="8"/>
                  </a:cubicBezTo>
                  <a:cubicBezTo>
                    <a:pt x="9436" y="82"/>
                    <a:pt x="4636" y="670"/>
                    <a:pt x="2236" y="1331"/>
                  </a:cubicBezTo>
                  <a:cubicBezTo>
                    <a:pt x="-164" y="1992"/>
                    <a:pt x="-164" y="2727"/>
                    <a:pt x="136" y="5004"/>
                  </a:cubicBezTo>
                  <a:cubicBezTo>
                    <a:pt x="436" y="7282"/>
                    <a:pt x="1036" y="11102"/>
                    <a:pt x="1336" y="13380"/>
                  </a:cubicBezTo>
                  <a:cubicBezTo>
                    <a:pt x="1636" y="15657"/>
                    <a:pt x="1636" y="16392"/>
                    <a:pt x="1636" y="17127"/>
                  </a:cubicBezTo>
                  <a:cubicBezTo>
                    <a:pt x="1636" y="17862"/>
                    <a:pt x="1636" y="18596"/>
                    <a:pt x="4936" y="19331"/>
                  </a:cubicBezTo>
                  <a:cubicBezTo>
                    <a:pt x="8236" y="20066"/>
                    <a:pt x="14836" y="20800"/>
                    <a:pt x="21436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79" name="Line"/>
            <p:cNvSpPr/>
            <p:nvPr/>
          </p:nvSpPr>
          <p:spPr>
            <a:xfrm>
              <a:off x="7679935" y="2912810"/>
              <a:ext cx="200014" cy="20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7" h="21121" fill="norm" stroke="1" extrusionOk="0">
                  <a:moveTo>
                    <a:pt x="0" y="2715"/>
                  </a:moveTo>
                  <a:cubicBezTo>
                    <a:pt x="1098" y="1275"/>
                    <a:pt x="2197" y="-165"/>
                    <a:pt x="2746" y="15"/>
                  </a:cubicBezTo>
                  <a:cubicBezTo>
                    <a:pt x="3295" y="195"/>
                    <a:pt x="3295" y="1995"/>
                    <a:pt x="3295" y="4875"/>
                  </a:cubicBezTo>
                  <a:cubicBezTo>
                    <a:pt x="3295" y="7755"/>
                    <a:pt x="3295" y="11715"/>
                    <a:pt x="4759" y="14955"/>
                  </a:cubicBezTo>
                  <a:cubicBezTo>
                    <a:pt x="6224" y="18195"/>
                    <a:pt x="9152" y="20715"/>
                    <a:pt x="12264" y="21075"/>
                  </a:cubicBezTo>
                  <a:cubicBezTo>
                    <a:pt x="15376" y="21435"/>
                    <a:pt x="18671" y="19635"/>
                    <a:pt x="20136" y="16755"/>
                  </a:cubicBezTo>
                  <a:cubicBezTo>
                    <a:pt x="21600" y="13875"/>
                    <a:pt x="21234" y="9915"/>
                    <a:pt x="20685" y="7035"/>
                  </a:cubicBezTo>
                  <a:cubicBezTo>
                    <a:pt x="20136" y="4155"/>
                    <a:pt x="19403" y="2355"/>
                    <a:pt x="18671" y="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0" name="Line"/>
            <p:cNvSpPr/>
            <p:nvPr/>
          </p:nvSpPr>
          <p:spPr>
            <a:xfrm>
              <a:off x="7659178" y="2679446"/>
              <a:ext cx="279421" cy="96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0872" fill="norm" stroke="1" extrusionOk="0">
                  <a:moveTo>
                    <a:pt x="0" y="15641"/>
                  </a:moveTo>
                  <a:cubicBezTo>
                    <a:pt x="5532" y="17131"/>
                    <a:pt x="11063" y="18621"/>
                    <a:pt x="14883" y="19738"/>
                  </a:cubicBezTo>
                  <a:cubicBezTo>
                    <a:pt x="18702" y="20855"/>
                    <a:pt x="20810" y="21600"/>
                    <a:pt x="21205" y="19738"/>
                  </a:cubicBezTo>
                  <a:cubicBezTo>
                    <a:pt x="21600" y="17876"/>
                    <a:pt x="20283" y="13407"/>
                    <a:pt x="18966" y="9683"/>
                  </a:cubicBezTo>
                  <a:cubicBezTo>
                    <a:pt x="17649" y="5959"/>
                    <a:pt x="16332" y="2979"/>
                    <a:pt x="150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1" name="Line"/>
            <p:cNvSpPr/>
            <p:nvPr/>
          </p:nvSpPr>
          <p:spPr>
            <a:xfrm>
              <a:off x="8084687" y="2710581"/>
              <a:ext cx="202796" cy="55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50" fill="norm" stroke="1" extrusionOk="0">
                  <a:moveTo>
                    <a:pt x="0" y="0"/>
                  </a:moveTo>
                  <a:cubicBezTo>
                    <a:pt x="4027" y="134"/>
                    <a:pt x="8054" y="268"/>
                    <a:pt x="10983" y="470"/>
                  </a:cubicBezTo>
                  <a:cubicBezTo>
                    <a:pt x="13912" y="671"/>
                    <a:pt x="15742" y="939"/>
                    <a:pt x="16475" y="1610"/>
                  </a:cubicBezTo>
                  <a:cubicBezTo>
                    <a:pt x="17207" y="2281"/>
                    <a:pt x="16841" y="3354"/>
                    <a:pt x="17207" y="5501"/>
                  </a:cubicBezTo>
                  <a:cubicBezTo>
                    <a:pt x="17573" y="7647"/>
                    <a:pt x="18671" y="10867"/>
                    <a:pt x="19586" y="13282"/>
                  </a:cubicBezTo>
                  <a:cubicBezTo>
                    <a:pt x="20502" y="15697"/>
                    <a:pt x="21234" y="17307"/>
                    <a:pt x="21417" y="18447"/>
                  </a:cubicBezTo>
                  <a:cubicBezTo>
                    <a:pt x="21600" y="19588"/>
                    <a:pt x="21234" y="20258"/>
                    <a:pt x="19953" y="20728"/>
                  </a:cubicBezTo>
                  <a:cubicBezTo>
                    <a:pt x="18671" y="21198"/>
                    <a:pt x="16475" y="21466"/>
                    <a:pt x="13912" y="21533"/>
                  </a:cubicBezTo>
                  <a:cubicBezTo>
                    <a:pt x="11349" y="21600"/>
                    <a:pt x="8420" y="21466"/>
                    <a:pt x="6590" y="21265"/>
                  </a:cubicBezTo>
                  <a:cubicBezTo>
                    <a:pt x="4759" y="21063"/>
                    <a:pt x="4027" y="20795"/>
                    <a:pt x="3295" y="20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2" name="Line"/>
            <p:cNvSpPr/>
            <p:nvPr/>
          </p:nvSpPr>
          <p:spPr>
            <a:xfrm>
              <a:off x="8541332" y="3214196"/>
              <a:ext cx="296274" cy="308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0953" fill="norm" stroke="1" extrusionOk="0">
                  <a:moveTo>
                    <a:pt x="0" y="1743"/>
                  </a:moveTo>
                  <a:cubicBezTo>
                    <a:pt x="1241" y="1273"/>
                    <a:pt x="2483" y="804"/>
                    <a:pt x="3724" y="1273"/>
                  </a:cubicBezTo>
                  <a:cubicBezTo>
                    <a:pt x="4966" y="1743"/>
                    <a:pt x="6207" y="3152"/>
                    <a:pt x="7200" y="5265"/>
                  </a:cubicBezTo>
                  <a:cubicBezTo>
                    <a:pt x="8193" y="7378"/>
                    <a:pt x="8938" y="10195"/>
                    <a:pt x="9186" y="12191"/>
                  </a:cubicBezTo>
                  <a:cubicBezTo>
                    <a:pt x="9434" y="14187"/>
                    <a:pt x="9186" y="15360"/>
                    <a:pt x="8317" y="16417"/>
                  </a:cubicBezTo>
                  <a:cubicBezTo>
                    <a:pt x="7448" y="17473"/>
                    <a:pt x="5959" y="18413"/>
                    <a:pt x="4841" y="18413"/>
                  </a:cubicBezTo>
                  <a:cubicBezTo>
                    <a:pt x="3724" y="18413"/>
                    <a:pt x="2979" y="17473"/>
                    <a:pt x="2979" y="15008"/>
                  </a:cubicBezTo>
                  <a:cubicBezTo>
                    <a:pt x="2979" y="12543"/>
                    <a:pt x="3724" y="8552"/>
                    <a:pt x="5090" y="5617"/>
                  </a:cubicBezTo>
                  <a:cubicBezTo>
                    <a:pt x="6455" y="2682"/>
                    <a:pt x="8441" y="804"/>
                    <a:pt x="10676" y="217"/>
                  </a:cubicBezTo>
                  <a:cubicBezTo>
                    <a:pt x="12910" y="-370"/>
                    <a:pt x="15393" y="334"/>
                    <a:pt x="17131" y="1156"/>
                  </a:cubicBezTo>
                  <a:cubicBezTo>
                    <a:pt x="18869" y="1978"/>
                    <a:pt x="19862" y="2917"/>
                    <a:pt x="20110" y="4560"/>
                  </a:cubicBezTo>
                  <a:cubicBezTo>
                    <a:pt x="20359" y="6204"/>
                    <a:pt x="19862" y="8552"/>
                    <a:pt x="18621" y="9843"/>
                  </a:cubicBezTo>
                  <a:cubicBezTo>
                    <a:pt x="17379" y="11134"/>
                    <a:pt x="15393" y="11369"/>
                    <a:pt x="15021" y="11487"/>
                  </a:cubicBezTo>
                  <a:cubicBezTo>
                    <a:pt x="14648" y="11604"/>
                    <a:pt x="15890" y="11604"/>
                    <a:pt x="17007" y="11956"/>
                  </a:cubicBezTo>
                  <a:cubicBezTo>
                    <a:pt x="18124" y="12308"/>
                    <a:pt x="19117" y="13013"/>
                    <a:pt x="19986" y="13952"/>
                  </a:cubicBezTo>
                  <a:cubicBezTo>
                    <a:pt x="20855" y="14891"/>
                    <a:pt x="21600" y="16065"/>
                    <a:pt x="21103" y="17473"/>
                  </a:cubicBezTo>
                  <a:cubicBezTo>
                    <a:pt x="20607" y="18882"/>
                    <a:pt x="18869" y="20526"/>
                    <a:pt x="16510" y="20878"/>
                  </a:cubicBezTo>
                  <a:cubicBezTo>
                    <a:pt x="14152" y="21230"/>
                    <a:pt x="11172" y="20291"/>
                    <a:pt x="9434" y="19234"/>
                  </a:cubicBezTo>
                  <a:cubicBezTo>
                    <a:pt x="7697" y="18178"/>
                    <a:pt x="7200" y="17004"/>
                    <a:pt x="6703" y="15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3" name="Line"/>
            <p:cNvSpPr/>
            <p:nvPr/>
          </p:nvSpPr>
          <p:spPr>
            <a:xfrm>
              <a:off x="9716777" y="2987335"/>
              <a:ext cx="703026" cy="13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046" fill="norm" stroke="1" extrusionOk="0">
                  <a:moveTo>
                    <a:pt x="3729" y="5538"/>
                  </a:moveTo>
                  <a:cubicBezTo>
                    <a:pt x="3305" y="3877"/>
                    <a:pt x="2882" y="2215"/>
                    <a:pt x="2246" y="2769"/>
                  </a:cubicBezTo>
                  <a:cubicBezTo>
                    <a:pt x="1611" y="3323"/>
                    <a:pt x="764" y="6092"/>
                    <a:pt x="341" y="8862"/>
                  </a:cubicBezTo>
                  <a:cubicBezTo>
                    <a:pt x="-83" y="11631"/>
                    <a:pt x="-83" y="14400"/>
                    <a:pt x="182" y="16339"/>
                  </a:cubicBezTo>
                  <a:cubicBezTo>
                    <a:pt x="446" y="18277"/>
                    <a:pt x="976" y="19385"/>
                    <a:pt x="1505" y="19938"/>
                  </a:cubicBezTo>
                  <a:cubicBezTo>
                    <a:pt x="2035" y="20492"/>
                    <a:pt x="2564" y="20492"/>
                    <a:pt x="3093" y="20492"/>
                  </a:cubicBezTo>
                  <a:cubicBezTo>
                    <a:pt x="3623" y="20492"/>
                    <a:pt x="4152" y="20492"/>
                    <a:pt x="4523" y="19108"/>
                  </a:cubicBezTo>
                  <a:cubicBezTo>
                    <a:pt x="4893" y="17723"/>
                    <a:pt x="5105" y="14954"/>
                    <a:pt x="5052" y="12462"/>
                  </a:cubicBezTo>
                  <a:cubicBezTo>
                    <a:pt x="4999" y="9969"/>
                    <a:pt x="4682" y="7754"/>
                    <a:pt x="4682" y="7754"/>
                  </a:cubicBezTo>
                  <a:cubicBezTo>
                    <a:pt x="4682" y="7754"/>
                    <a:pt x="4999" y="9969"/>
                    <a:pt x="5317" y="12185"/>
                  </a:cubicBezTo>
                  <a:cubicBezTo>
                    <a:pt x="5635" y="14400"/>
                    <a:pt x="5952" y="16615"/>
                    <a:pt x="6641" y="17723"/>
                  </a:cubicBezTo>
                  <a:cubicBezTo>
                    <a:pt x="7329" y="18831"/>
                    <a:pt x="8388" y="18831"/>
                    <a:pt x="9129" y="16615"/>
                  </a:cubicBezTo>
                  <a:cubicBezTo>
                    <a:pt x="9870" y="14400"/>
                    <a:pt x="10293" y="9969"/>
                    <a:pt x="10558" y="6369"/>
                  </a:cubicBezTo>
                  <a:cubicBezTo>
                    <a:pt x="10823" y="2769"/>
                    <a:pt x="10929" y="0"/>
                    <a:pt x="11088" y="0"/>
                  </a:cubicBezTo>
                  <a:cubicBezTo>
                    <a:pt x="11246" y="0"/>
                    <a:pt x="11458" y="2769"/>
                    <a:pt x="11670" y="5538"/>
                  </a:cubicBezTo>
                  <a:cubicBezTo>
                    <a:pt x="11882" y="8308"/>
                    <a:pt x="12093" y="11077"/>
                    <a:pt x="12358" y="13569"/>
                  </a:cubicBezTo>
                  <a:cubicBezTo>
                    <a:pt x="12623" y="16062"/>
                    <a:pt x="12941" y="18277"/>
                    <a:pt x="13205" y="18000"/>
                  </a:cubicBezTo>
                  <a:cubicBezTo>
                    <a:pt x="13470" y="17723"/>
                    <a:pt x="13682" y="14954"/>
                    <a:pt x="13946" y="12462"/>
                  </a:cubicBezTo>
                  <a:cubicBezTo>
                    <a:pt x="14211" y="9969"/>
                    <a:pt x="14529" y="7754"/>
                    <a:pt x="14952" y="6092"/>
                  </a:cubicBezTo>
                  <a:cubicBezTo>
                    <a:pt x="15376" y="4431"/>
                    <a:pt x="15905" y="3323"/>
                    <a:pt x="16276" y="4154"/>
                  </a:cubicBezTo>
                  <a:cubicBezTo>
                    <a:pt x="16646" y="4985"/>
                    <a:pt x="16858" y="7754"/>
                    <a:pt x="17176" y="11077"/>
                  </a:cubicBezTo>
                  <a:cubicBezTo>
                    <a:pt x="17493" y="14400"/>
                    <a:pt x="17917" y="18277"/>
                    <a:pt x="18658" y="19938"/>
                  </a:cubicBezTo>
                  <a:cubicBezTo>
                    <a:pt x="19399" y="21600"/>
                    <a:pt x="20458" y="21046"/>
                    <a:pt x="21517" y="20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4" name="Line"/>
            <p:cNvSpPr/>
            <p:nvPr/>
          </p:nvSpPr>
          <p:spPr>
            <a:xfrm>
              <a:off x="10551548" y="2760626"/>
              <a:ext cx="293766" cy="42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519" fill="norm" stroke="1" extrusionOk="0">
                  <a:moveTo>
                    <a:pt x="7765" y="15248"/>
                  </a:moveTo>
                  <a:cubicBezTo>
                    <a:pt x="6509" y="15074"/>
                    <a:pt x="5254" y="14900"/>
                    <a:pt x="3872" y="15161"/>
                  </a:cubicBezTo>
                  <a:cubicBezTo>
                    <a:pt x="2491" y="15422"/>
                    <a:pt x="984" y="16119"/>
                    <a:pt x="356" y="16903"/>
                  </a:cubicBezTo>
                  <a:cubicBezTo>
                    <a:pt x="-272" y="17687"/>
                    <a:pt x="-21" y="18558"/>
                    <a:pt x="733" y="19080"/>
                  </a:cubicBezTo>
                  <a:cubicBezTo>
                    <a:pt x="1486" y="19603"/>
                    <a:pt x="2742" y="19777"/>
                    <a:pt x="5002" y="19167"/>
                  </a:cubicBezTo>
                  <a:cubicBezTo>
                    <a:pt x="7263" y="18558"/>
                    <a:pt x="10528" y="17164"/>
                    <a:pt x="12286" y="14116"/>
                  </a:cubicBezTo>
                  <a:cubicBezTo>
                    <a:pt x="14044" y="11067"/>
                    <a:pt x="14295" y="6364"/>
                    <a:pt x="14295" y="3577"/>
                  </a:cubicBezTo>
                  <a:cubicBezTo>
                    <a:pt x="14295" y="790"/>
                    <a:pt x="14044" y="-81"/>
                    <a:pt x="13668" y="6"/>
                  </a:cubicBezTo>
                  <a:cubicBezTo>
                    <a:pt x="13291" y="93"/>
                    <a:pt x="12788" y="1138"/>
                    <a:pt x="13165" y="4013"/>
                  </a:cubicBezTo>
                  <a:cubicBezTo>
                    <a:pt x="13542" y="6887"/>
                    <a:pt x="14798" y="11590"/>
                    <a:pt x="16305" y="14813"/>
                  </a:cubicBezTo>
                  <a:cubicBezTo>
                    <a:pt x="17812" y="18035"/>
                    <a:pt x="19570" y="19777"/>
                    <a:pt x="21328" y="215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5" name="Line"/>
            <p:cNvSpPr/>
            <p:nvPr/>
          </p:nvSpPr>
          <p:spPr>
            <a:xfrm>
              <a:off x="12076870" y="2809471"/>
              <a:ext cx="169513" cy="51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fill="norm" stroke="1" extrusionOk="0">
                  <a:moveTo>
                    <a:pt x="21600" y="205"/>
                  </a:moveTo>
                  <a:cubicBezTo>
                    <a:pt x="17192" y="60"/>
                    <a:pt x="12784" y="-85"/>
                    <a:pt x="9478" y="60"/>
                  </a:cubicBezTo>
                  <a:cubicBezTo>
                    <a:pt x="6171" y="205"/>
                    <a:pt x="3967" y="640"/>
                    <a:pt x="2425" y="1220"/>
                  </a:cubicBezTo>
                  <a:cubicBezTo>
                    <a:pt x="882" y="1800"/>
                    <a:pt x="0" y="2524"/>
                    <a:pt x="0" y="4409"/>
                  </a:cubicBezTo>
                  <a:cubicBezTo>
                    <a:pt x="0" y="6294"/>
                    <a:pt x="882" y="9338"/>
                    <a:pt x="1543" y="11657"/>
                  </a:cubicBezTo>
                  <a:cubicBezTo>
                    <a:pt x="2204" y="13977"/>
                    <a:pt x="2645" y="15571"/>
                    <a:pt x="4188" y="16949"/>
                  </a:cubicBezTo>
                  <a:cubicBezTo>
                    <a:pt x="5731" y="18326"/>
                    <a:pt x="8375" y="19485"/>
                    <a:pt x="11020" y="20210"/>
                  </a:cubicBezTo>
                  <a:cubicBezTo>
                    <a:pt x="13665" y="20935"/>
                    <a:pt x="16310" y="21225"/>
                    <a:pt x="18955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6" name="Line"/>
            <p:cNvSpPr/>
            <p:nvPr/>
          </p:nvSpPr>
          <p:spPr>
            <a:xfrm>
              <a:off x="12604730" y="3032308"/>
              <a:ext cx="334209" cy="25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286" fill="norm" stroke="1" extrusionOk="0">
                  <a:moveTo>
                    <a:pt x="312" y="2627"/>
                  </a:moveTo>
                  <a:cubicBezTo>
                    <a:pt x="91" y="5546"/>
                    <a:pt x="-129" y="8465"/>
                    <a:pt x="91" y="10654"/>
                  </a:cubicBezTo>
                  <a:cubicBezTo>
                    <a:pt x="312" y="12843"/>
                    <a:pt x="973" y="14303"/>
                    <a:pt x="2406" y="15032"/>
                  </a:cubicBezTo>
                  <a:cubicBezTo>
                    <a:pt x="3838" y="15762"/>
                    <a:pt x="6042" y="15762"/>
                    <a:pt x="7475" y="15178"/>
                  </a:cubicBezTo>
                  <a:cubicBezTo>
                    <a:pt x="8908" y="14595"/>
                    <a:pt x="9569" y="13427"/>
                    <a:pt x="9900" y="12114"/>
                  </a:cubicBezTo>
                  <a:cubicBezTo>
                    <a:pt x="10230" y="10800"/>
                    <a:pt x="10230" y="9341"/>
                    <a:pt x="9789" y="8173"/>
                  </a:cubicBezTo>
                  <a:cubicBezTo>
                    <a:pt x="9349" y="7005"/>
                    <a:pt x="8467" y="6130"/>
                    <a:pt x="8246" y="6568"/>
                  </a:cubicBezTo>
                  <a:cubicBezTo>
                    <a:pt x="8026" y="7005"/>
                    <a:pt x="8467" y="8757"/>
                    <a:pt x="10010" y="11384"/>
                  </a:cubicBezTo>
                  <a:cubicBezTo>
                    <a:pt x="11553" y="14011"/>
                    <a:pt x="14198" y="17513"/>
                    <a:pt x="16071" y="19411"/>
                  </a:cubicBezTo>
                  <a:cubicBezTo>
                    <a:pt x="17944" y="21308"/>
                    <a:pt x="19047" y="21600"/>
                    <a:pt x="19928" y="21016"/>
                  </a:cubicBezTo>
                  <a:cubicBezTo>
                    <a:pt x="20810" y="20432"/>
                    <a:pt x="21471" y="18973"/>
                    <a:pt x="21251" y="16346"/>
                  </a:cubicBezTo>
                  <a:cubicBezTo>
                    <a:pt x="21030" y="13719"/>
                    <a:pt x="19928" y="9924"/>
                    <a:pt x="18495" y="7005"/>
                  </a:cubicBezTo>
                  <a:cubicBezTo>
                    <a:pt x="17063" y="4086"/>
                    <a:pt x="15300" y="2043"/>
                    <a:pt x="135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7" name="Line"/>
            <p:cNvSpPr/>
            <p:nvPr/>
          </p:nvSpPr>
          <p:spPr>
            <a:xfrm>
              <a:off x="12495460" y="2814364"/>
              <a:ext cx="401916" cy="14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55" fill="norm" stroke="1" extrusionOk="0">
                  <a:moveTo>
                    <a:pt x="0" y="15429"/>
                  </a:moveTo>
                  <a:cubicBezTo>
                    <a:pt x="2031" y="15943"/>
                    <a:pt x="4062" y="16457"/>
                    <a:pt x="7200" y="17486"/>
                  </a:cubicBezTo>
                  <a:cubicBezTo>
                    <a:pt x="10338" y="18514"/>
                    <a:pt x="14585" y="20057"/>
                    <a:pt x="17169" y="20829"/>
                  </a:cubicBezTo>
                  <a:cubicBezTo>
                    <a:pt x="19754" y="21600"/>
                    <a:pt x="20677" y="21600"/>
                    <a:pt x="21138" y="20314"/>
                  </a:cubicBezTo>
                  <a:cubicBezTo>
                    <a:pt x="21600" y="19029"/>
                    <a:pt x="21600" y="16457"/>
                    <a:pt x="20769" y="12857"/>
                  </a:cubicBezTo>
                  <a:cubicBezTo>
                    <a:pt x="19938" y="9257"/>
                    <a:pt x="18277" y="4629"/>
                    <a:pt x="166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8" name="Line"/>
            <p:cNvSpPr/>
            <p:nvPr/>
          </p:nvSpPr>
          <p:spPr>
            <a:xfrm>
              <a:off x="13159671" y="2835120"/>
              <a:ext cx="242161" cy="52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fill="norm" stroke="1" extrusionOk="0">
                  <a:moveTo>
                    <a:pt x="0" y="0"/>
                  </a:moveTo>
                  <a:cubicBezTo>
                    <a:pt x="5246" y="424"/>
                    <a:pt x="10491" y="847"/>
                    <a:pt x="13886" y="1200"/>
                  </a:cubicBezTo>
                  <a:cubicBezTo>
                    <a:pt x="17280" y="1553"/>
                    <a:pt x="18823" y="1835"/>
                    <a:pt x="18823" y="2047"/>
                  </a:cubicBezTo>
                  <a:cubicBezTo>
                    <a:pt x="18823" y="2259"/>
                    <a:pt x="17280" y="2400"/>
                    <a:pt x="16509" y="2824"/>
                  </a:cubicBezTo>
                  <a:cubicBezTo>
                    <a:pt x="15737" y="3247"/>
                    <a:pt x="15737" y="3953"/>
                    <a:pt x="16509" y="5929"/>
                  </a:cubicBezTo>
                  <a:cubicBezTo>
                    <a:pt x="17280" y="7906"/>
                    <a:pt x="18823" y="11153"/>
                    <a:pt x="19903" y="13624"/>
                  </a:cubicBezTo>
                  <a:cubicBezTo>
                    <a:pt x="20983" y="16094"/>
                    <a:pt x="21600" y="17788"/>
                    <a:pt x="21600" y="18988"/>
                  </a:cubicBezTo>
                  <a:cubicBezTo>
                    <a:pt x="21600" y="20188"/>
                    <a:pt x="20983" y="20894"/>
                    <a:pt x="19903" y="21247"/>
                  </a:cubicBezTo>
                  <a:cubicBezTo>
                    <a:pt x="18823" y="21600"/>
                    <a:pt x="17280" y="21600"/>
                    <a:pt x="14657" y="21106"/>
                  </a:cubicBezTo>
                  <a:cubicBezTo>
                    <a:pt x="12034" y="20612"/>
                    <a:pt x="8331" y="19624"/>
                    <a:pt x="4629" y="18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89" name="Line"/>
            <p:cNvSpPr/>
            <p:nvPr/>
          </p:nvSpPr>
          <p:spPr>
            <a:xfrm>
              <a:off x="13656389" y="3281386"/>
              <a:ext cx="233223" cy="383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47" fill="norm" stroke="1" extrusionOk="0">
                  <a:moveTo>
                    <a:pt x="1069" y="0"/>
                  </a:moveTo>
                  <a:cubicBezTo>
                    <a:pt x="3574" y="1168"/>
                    <a:pt x="6078" y="2335"/>
                    <a:pt x="8895" y="3211"/>
                  </a:cubicBezTo>
                  <a:cubicBezTo>
                    <a:pt x="11713" y="4087"/>
                    <a:pt x="14843" y="4670"/>
                    <a:pt x="17191" y="4865"/>
                  </a:cubicBezTo>
                  <a:cubicBezTo>
                    <a:pt x="19539" y="5059"/>
                    <a:pt x="21104" y="4865"/>
                    <a:pt x="21104" y="4573"/>
                  </a:cubicBezTo>
                  <a:cubicBezTo>
                    <a:pt x="21104" y="4281"/>
                    <a:pt x="19539" y="3892"/>
                    <a:pt x="17034" y="3795"/>
                  </a:cubicBezTo>
                  <a:cubicBezTo>
                    <a:pt x="14530" y="3697"/>
                    <a:pt x="11087" y="3892"/>
                    <a:pt x="8113" y="4962"/>
                  </a:cubicBezTo>
                  <a:cubicBezTo>
                    <a:pt x="5139" y="6032"/>
                    <a:pt x="2634" y="7978"/>
                    <a:pt x="1226" y="10119"/>
                  </a:cubicBezTo>
                  <a:cubicBezTo>
                    <a:pt x="-183" y="12259"/>
                    <a:pt x="-496" y="14595"/>
                    <a:pt x="913" y="16541"/>
                  </a:cubicBezTo>
                  <a:cubicBezTo>
                    <a:pt x="2321" y="18487"/>
                    <a:pt x="5452" y="20043"/>
                    <a:pt x="7800" y="20822"/>
                  </a:cubicBezTo>
                  <a:cubicBezTo>
                    <a:pt x="10147" y="21600"/>
                    <a:pt x="11713" y="21600"/>
                    <a:pt x="13591" y="21503"/>
                  </a:cubicBezTo>
                  <a:cubicBezTo>
                    <a:pt x="15469" y="21405"/>
                    <a:pt x="17660" y="21211"/>
                    <a:pt x="19069" y="20627"/>
                  </a:cubicBezTo>
                  <a:cubicBezTo>
                    <a:pt x="20478" y="20043"/>
                    <a:pt x="21104" y="19070"/>
                    <a:pt x="20165" y="18195"/>
                  </a:cubicBezTo>
                  <a:cubicBezTo>
                    <a:pt x="19226" y="17319"/>
                    <a:pt x="16721" y="16541"/>
                    <a:pt x="14217" y="15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0" name="Line"/>
            <p:cNvSpPr/>
            <p:nvPr/>
          </p:nvSpPr>
          <p:spPr>
            <a:xfrm>
              <a:off x="13989935" y="3260630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1" name="Line"/>
            <p:cNvSpPr/>
            <p:nvPr/>
          </p:nvSpPr>
          <p:spPr>
            <a:xfrm>
              <a:off x="14498471" y="3042686"/>
              <a:ext cx="3217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5342" y="21600"/>
                    <a:pt x="10684" y="21600"/>
                    <a:pt x="14284" y="0"/>
                  </a:cubicBezTo>
                  <a:cubicBezTo>
                    <a:pt x="17884" y="21600"/>
                    <a:pt x="19742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2" name="Line"/>
            <p:cNvSpPr/>
            <p:nvPr/>
          </p:nvSpPr>
          <p:spPr>
            <a:xfrm>
              <a:off x="14560740" y="3167225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3" name="Line"/>
            <p:cNvSpPr/>
            <p:nvPr/>
          </p:nvSpPr>
          <p:spPr>
            <a:xfrm>
              <a:off x="15370247" y="2855431"/>
              <a:ext cx="316334" cy="44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01" fill="norm" stroke="1" extrusionOk="0">
                  <a:moveTo>
                    <a:pt x="11845" y="2000"/>
                  </a:moveTo>
                  <a:cubicBezTo>
                    <a:pt x="8826" y="5297"/>
                    <a:pt x="5806" y="8595"/>
                    <a:pt x="4065" y="10656"/>
                  </a:cubicBezTo>
                  <a:cubicBezTo>
                    <a:pt x="2323" y="12717"/>
                    <a:pt x="1858" y="13541"/>
                    <a:pt x="1277" y="14283"/>
                  </a:cubicBezTo>
                  <a:cubicBezTo>
                    <a:pt x="697" y="15025"/>
                    <a:pt x="0" y="15685"/>
                    <a:pt x="0" y="15685"/>
                  </a:cubicBezTo>
                  <a:cubicBezTo>
                    <a:pt x="0" y="15685"/>
                    <a:pt x="697" y="15025"/>
                    <a:pt x="2439" y="12964"/>
                  </a:cubicBezTo>
                  <a:cubicBezTo>
                    <a:pt x="4181" y="10903"/>
                    <a:pt x="6968" y="7441"/>
                    <a:pt x="8594" y="5297"/>
                  </a:cubicBezTo>
                  <a:cubicBezTo>
                    <a:pt x="10219" y="3154"/>
                    <a:pt x="10684" y="2329"/>
                    <a:pt x="10916" y="1505"/>
                  </a:cubicBezTo>
                  <a:cubicBezTo>
                    <a:pt x="11148" y="680"/>
                    <a:pt x="11148" y="-144"/>
                    <a:pt x="11264" y="21"/>
                  </a:cubicBezTo>
                  <a:cubicBezTo>
                    <a:pt x="11381" y="186"/>
                    <a:pt x="11613" y="1340"/>
                    <a:pt x="12890" y="4308"/>
                  </a:cubicBezTo>
                  <a:cubicBezTo>
                    <a:pt x="14168" y="7276"/>
                    <a:pt x="16490" y="12058"/>
                    <a:pt x="17884" y="14943"/>
                  </a:cubicBezTo>
                  <a:cubicBezTo>
                    <a:pt x="19277" y="17829"/>
                    <a:pt x="19742" y="18818"/>
                    <a:pt x="20323" y="19725"/>
                  </a:cubicBezTo>
                  <a:cubicBezTo>
                    <a:pt x="20903" y="20632"/>
                    <a:pt x="21600" y="21456"/>
                    <a:pt x="21019" y="21126"/>
                  </a:cubicBezTo>
                  <a:cubicBezTo>
                    <a:pt x="20439" y="20796"/>
                    <a:pt x="18581" y="19312"/>
                    <a:pt x="16723" y="17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4" name="Line"/>
            <p:cNvSpPr/>
            <p:nvPr/>
          </p:nvSpPr>
          <p:spPr>
            <a:xfrm>
              <a:off x="15401382" y="3063442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5" name="Line"/>
            <p:cNvSpPr/>
            <p:nvPr/>
          </p:nvSpPr>
          <p:spPr>
            <a:xfrm>
              <a:off x="15806135" y="2752094"/>
              <a:ext cx="3113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6" name="Line"/>
            <p:cNvSpPr/>
            <p:nvPr/>
          </p:nvSpPr>
          <p:spPr>
            <a:xfrm>
              <a:off x="16065593" y="3073821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7" name="Line"/>
            <p:cNvSpPr/>
            <p:nvPr/>
          </p:nvSpPr>
          <p:spPr>
            <a:xfrm>
              <a:off x="16472076" y="2715310"/>
              <a:ext cx="195460" cy="47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418" fill="norm" stroke="1" extrusionOk="0">
                  <a:moveTo>
                    <a:pt x="21411" y="254"/>
                  </a:moveTo>
                  <a:cubicBezTo>
                    <a:pt x="17621" y="98"/>
                    <a:pt x="13832" y="-57"/>
                    <a:pt x="10990" y="21"/>
                  </a:cubicBezTo>
                  <a:cubicBezTo>
                    <a:pt x="8148" y="98"/>
                    <a:pt x="6253" y="409"/>
                    <a:pt x="4548" y="798"/>
                  </a:cubicBezTo>
                  <a:cubicBezTo>
                    <a:pt x="2843" y="1186"/>
                    <a:pt x="1327" y="1652"/>
                    <a:pt x="569" y="2740"/>
                  </a:cubicBezTo>
                  <a:cubicBezTo>
                    <a:pt x="-189" y="3828"/>
                    <a:pt x="-189" y="5537"/>
                    <a:pt x="569" y="7946"/>
                  </a:cubicBezTo>
                  <a:cubicBezTo>
                    <a:pt x="1327" y="10355"/>
                    <a:pt x="2843" y="13462"/>
                    <a:pt x="3600" y="15483"/>
                  </a:cubicBezTo>
                  <a:cubicBezTo>
                    <a:pt x="4358" y="17503"/>
                    <a:pt x="4358" y="18435"/>
                    <a:pt x="4548" y="19290"/>
                  </a:cubicBezTo>
                  <a:cubicBezTo>
                    <a:pt x="4737" y="20144"/>
                    <a:pt x="5116" y="20921"/>
                    <a:pt x="6253" y="21232"/>
                  </a:cubicBezTo>
                  <a:cubicBezTo>
                    <a:pt x="7390" y="21543"/>
                    <a:pt x="9285" y="21388"/>
                    <a:pt x="11179" y="21310"/>
                  </a:cubicBezTo>
                  <a:cubicBezTo>
                    <a:pt x="13074" y="21232"/>
                    <a:pt x="14969" y="21232"/>
                    <a:pt x="15537" y="21155"/>
                  </a:cubicBezTo>
                  <a:cubicBezTo>
                    <a:pt x="16106" y="21077"/>
                    <a:pt x="15348" y="20921"/>
                    <a:pt x="14590" y="20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8" name="Line"/>
            <p:cNvSpPr/>
            <p:nvPr/>
          </p:nvSpPr>
          <p:spPr>
            <a:xfrm>
              <a:off x="17072286" y="2898935"/>
              <a:ext cx="221405" cy="218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fill="norm" stroke="1" extrusionOk="0">
                  <a:moveTo>
                    <a:pt x="0" y="2843"/>
                  </a:moveTo>
                  <a:cubicBezTo>
                    <a:pt x="1013" y="1514"/>
                    <a:pt x="2025" y="184"/>
                    <a:pt x="3206" y="18"/>
                  </a:cubicBezTo>
                  <a:cubicBezTo>
                    <a:pt x="4388" y="-148"/>
                    <a:pt x="5738" y="849"/>
                    <a:pt x="6750" y="3341"/>
                  </a:cubicBezTo>
                  <a:cubicBezTo>
                    <a:pt x="7763" y="5834"/>
                    <a:pt x="8438" y="9821"/>
                    <a:pt x="9788" y="13144"/>
                  </a:cubicBezTo>
                  <a:cubicBezTo>
                    <a:pt x="11138" y="16467"/>
                    <a:pt x="13163" y="19126"/>
                    <a:pt x="15019" y="20289"/>
                  </a:cubicBezTo>
                  <a:cubicBezTo>
                    <a:pt x="16875" y="21452"/>
                    <a:pt x="18562" y="21120"/>
                    <a:pt x="19744" y="20123"/>
                  </a:cubicBezTo>
                  <a:cubicBezTo>
                    <a:pt x="20925" y="19126"/>
                    <a:pt x="21600" y="17464"/>
                    <a:pt x="21600" y="14307"/>
                  </a:cubicBezTo>
                  <a:cubicBezTo>
                    <a:pt x="21600" y="11150"/>
                    <a:pt x="20925" y="6498"/>
                    <a:pt x="20250" y="1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399" name="Line"/>
            <p:cNvSpPr/>
            <p:nvPr/>
          </p:nvSpPr>
          <p:spPr>
            <a:xfrm>
              <a:off x="16968503" y="2617176"/>
              <a:ext cx="355698" cy="10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029" fill="norm" stroke="1" extrusionOk="0">
                  <a:moveTo>
                    <a:pt x="0" y="20250"/>
                  </a:moveTo>
                  <a:cubicBezTo>
                    <a:pt x="4985" y="19575"/>
                    <a:pt x="9969" y="18900"/>
                    <a:pt x="12981" y="18900"/>
                  </a:cubicBezTo>
                  <a:cubicBezTo>
                    <a:pt x="15992" y="18900"/>
                    <a:pt x="17031" y="19575"/>
                    <a:pt x="18277" y="20250"/>
                  </a:cubicBezTo>
                  <a:cubicBezTo>
                    <a:pt x="19523" y="20925"/>
                    <a:pt x="20977" y="21600"/>
                    <a:pt x="21288" y="20250"/>
                  </a:cubicBezTo>
                  <a:cubicBezTo>
                    <a:pt x="21600" y="18900"/>
                    <a:pt x="20769" y="15525"/>
                    <a:pt x="19731" y="11813"/>
                  </a:cubicBezTo>
                  <a:cubicBezTo>
                    <a:pt x="18692" y="8100"/>
                    <a:pt x="17446" y="405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0" name="Line"/>
            <p:cNvSpPr/>
            <p:nvPr/>
          </p:nvSpPr>
          <p:spPr>
            <a:xfrm>
              <a:off x="17497797" y="2617176"/>
              <a:ext cx="209957" cy="59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430" fill="norm" stroke="1" extrusionOk="0">
                  <a:moveTo>
                    <a:pt x="0" y="0"/>
                  </a:moveTo>
                  <a:cubicBezTo>
                    <a:pt x="3484" y="250"/>
                    <a:pt x="6968" y="499"/>
                    <a:pt x="10452" y="749"/>
                  </a:cubicBezTo>
                  <a:cubicBezTo>
                    <a:pt x="13935" y="999"/>
                    <a:pt x="17419" y="1249"/>
                    <a:pt x="18464" y="1561"/>
                  </a:cubicBezTo>
                  <a:cubicBezTo>
                    <a:pt x="19510" y="1873"/>
                    <a:pt x="18116" y="2247"/>
                    <a:pt x="17419" y="3621"/>
                  </a:cubicBezTo>
                  <a:cubicBezTo>
                    <a:pt x="16722" y="4994"/>
                    <a:pt x="16722" y="7366"/>
                    <a:pt x="17419" y="9988"/>
                  </a:cubicBezTo>
                  <a:cubicBezTo>
                    <a:pt x="18116" y="12610"/>
                    <a:pt x="19510" y="15482"/>
                    <a:pt x="20381" y="17480"/>
                  </a:cubicBezTo>
                  <a:cubicBezTo>
                    <a:pt x="21252" y="19477"/>
                    <a:pt x="21600" y="20601"/>
                    <a:pt x="20206" y="21101"/>
                  </a:cubicBezTo>
                  <a:cubicBezTo>
                    <a:pt x="18813" y="21600"/>
                    <a:pt x="15677" y="21475"/>
                    <a:pt x="13065" y="21101"/>
                  </a:cubicBezTo>
                  <a:cubicBezTo>
                    <a:pt x="10452" y="20726"/>
                    <a:pt x="8361" y="20102"/>
                    <a:pt x="6271" y="19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1" name="Line"/>
            <p:cNvSpPr/>
            <p:nvPr/>
          </p:nvSpPr>
          <p:spPr>
            <a:xfrm>
              <a:off x="17881793" y="3076195"/>
              <a:ext cx="308755" cy="33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133" fill="norm" stroke="1" extrusionOk="0">
                  <a:moveTo>
                    <a:pt x="0" y="5139"/>
                  </a:moveTo>
                  <a:cubicBezTo>
                    <a:pt x="960" y="4478"/>
                    <a:pt x="1920" y="3816"/>
                    <a:pt x="3480" y="4147"/>
                  </a:cubicBezTo>
                  <a:cubicBezTo>
                    <a:pt x="5040" y="4478"/>
                    <a:pt x="7200" y="5800"/>
                    <a:pt x="8400" y="8004"/>
                  </a:cubicBezTo>
                  <a:cubicBezTo>
                    <a:pt x="9600" y="10208"/>
                    <a:pt x="9840" y="13294"/>
                    <a:pt x="9600" y="15278"/>
                  </a:cubicBezTo>
                  <a:cubicBezTo>
                    <a:pt x="9360" y="17261"/>
                    <a:pt x="8640" y="18143"/>
                    <a:pt x="7680" y="18694"/>
                  </a:cubicBezTo>
                  <a:cubicBezTo>
                    <a:pt x="6720" y="19245"/>
                    <a:pt x="5520" y="19465"/>
                    <a:pt x="4560" y="18473"/>
                  </a:cubicBezTo>
                  <a:cubicBezTo>
                    <a:pt x="3600" y="17482"/>
                    <a:pt x="2880" y="15278"/>
                    <a:pt x="3120" y="12412"/>
                  </a:cubicBezTo>
                  <a:cubicBezTo>
                    <a:pt x="3360" y="9547"/>
                    <a:pt x="4560" y="6020"/>
                    <a:pt x="6360" y="3816"/>
                  </a:cubicBezTo>
                  <a:cubicBezTo>
                    <a:pt x="8160" y="1612"/>
                    <a:pt x="10560" y="731"/>
                    <a:pt x="12360" y="290"/>
                  </a:cubicBezTo>
                  <a:cubicBezTo>
                    <a:pt x="14160" y="-151"/>
                    <a:pt x="15360" y="-151"/>
                    <a:pt x="16560" y="731"/>
                  </a:cubicBezTo>
                  <a:cubicBezTo>
                    <a:pt x="17760" y="1612"/>
                    <a:pt x="18960" y="3376"/>
                    <a:pt x="19200" y="4808"/>
                  </a:cubicBezTo>
                  <a:cubicBezTo>
                    <a:pt x="19440" y="6241"/>
                    <a:pt x="18720" y="7343"/>
                    <a:pt x="17760" y="8004"/>
                  </a:cubicBezTo>
                  <a:cubicBezTo>
                    <a:pt x="16800" y="8665"/>
                    <a:pt x="15600" y="8886"/>
                    <a:pt x="15480" y="9437"/>
                  </a:cubicBezTo>
                  <a:cubicBezTo>
                    <a:pt x="15360" y="9988"/>
                    <a:pt x="16320" y="10869"/>
                    <a:pt x="17520" y="12302"/>
                  </a:cubicBezTo>
                  <a:cubicBezTo>
                    <a:pt x="18720" y="13735"/>
                    <a:pt x="20160" y="15718"/>
                    <a:pt x="20880" y="17261"/>
                  </a:cubicBezTo>
                  <a:cubicBezTo>
                    <a:pt x="21600" y="18804"/>
                    <a:pt x="21600" y="19906"/>
                    <a:pt x="20880" y="20567"/>
                  </a:cubicBezTo>
                  <a:cubicBezTo>
                    <a:pt x="20160" y="21229"/>
                    <a:pt x="18720" y="21449"/>
                    <a:pt x="17160" y="20457"/>
                  </a:cubicBezTo>
                  <a:cubicBezTo>
                    <a:pt x="15600" y="19465"/>
                    <a:pt x="13920" y="17261"/>
                    <a:pt x="12240" y="15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2" name="Line"/>
            <p:cNvSpPr/>
            <p:nvPr/>
          </p:nvSpPr>
          <p:spPr>
            <a:xfrm>
              <a:off x="18317681" y="3001172"/>
              <a:ext cx="6227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2250"/>
                    <a:pt x="21600" y="4500"/>
                    <a:pt x="18000" y="8100"/>
                  </a:cubicBezTo>
                  <a:cubicBezTo>
                    <a:pt x="14400" y="11700"/>
                    <a:pt x="7200" y="166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Drawing"/>
          <p:cNvGrpSpPr/>
          <p:nvPr/>
        </p:nvGrpSpPr>
        <p:grpSpPr>
          <a:xfrm>
            <a:off x="2436073" y="1008341"/>
            <a:ext cx="20464785" cy="10505058"/>
            <a:chOff x="0" y="0"/>
            <a:chExt cx="20464784" cy="10505056"/>
          </a:xfrm>
        </p:grpSpPr>
        <p:sp>
          <p:nvSpPr>
            <p:cNvPr id="1405" name="Line"/>
            <p:cNvSpPr/>
            <p:nvPr/>
          </p:nvSpPr>
          <p:spPr>
            <a:xfrm>
              <a:off x="-1" y="-1"/>
              <a:ext cx="368445" cy="50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383" fill="norm" stroke="1" extrusionOk="0">
                  <a:moveTo>
                    <a:pt x="15024" y="2119"/>
                  </a:moveTo>
                  <a:cubicBezTo>
                    <a:pt x="14826" y="1389"/>
                    <a:pt x="14627" y="660"/>
                    <a:pt x="14033" y="295"/>
                  </a:cubicBezTo>
                  <a:cubicBezTo>
                    <a:pt x="13438" y="-70"/>
                    <a:pt x="12448" y="-70"/>
                    <a:pt x="10862" y="149"/>
                  </a:cubicBezTo>
                  <a:cubicBezTo>
                    <a:pt x="9277" y="368"/>
                    <a:pt x="7097" y="806"/>
                    <a:pt x="5710" y="1316"/>
                  </a:cubicBezTo>
                  <a:cubicBezTo>
                    <a:pt x="4323" y="1827"/>
                    <a:pt x="3728" y="2411"/>
                    <a:pt x="3728" y="3360"/>
                  </a:cubicBezTo>
                  <a:cubicBezTo>
                    <a:pt x="3728" y="4308"/>
                    <a:pt x="4323" y="5622"/>
                    <a:pt x="6701" y="6935"/>
                  </a:cubicBezTo>
                  <a:cubicBezTo>
                    <a:pt x="9079" y="8249"/>
                    <a:pt x="13240" y="9562"/>
                    <a:pt x="16015" y="10803"/>
                  </a:cubicBezTo>
                  <a:cubicBezTo>
                    <a:pt x="18789" y="12044"/>
                    <a:pt x="20176" y="13211"/>
                    <a:pt x="20771" y="14671"/>
                  </a:cubicBezTo>
                  <a:cubicBezTo>
                    <a:pt x="21365" y="16130"/>
                    <a:pt x="21167" y="17881"/>
                    <a:pt x="20176" y="19122"/>
                  </a:cubicBezTo>
                  <a:cubicBezTo>
                    <a:pt x="19185" y="20362"/>
                    <a:pt x="17402" y="21092"/>
                    <a:pt x="14925" y="21311"/>
                  </a:cubicBezTo>
                  <a:cubicBezTo>
                    <a:pt x="12448" y="21530"/>
                    <a:pt x="9277" y="21238"/>
                    <a:pt x="6602" y="20508"/>
                  </a:cubicBezTo>
                  <a:cubicBezTo>
                    <a:pt x="3926" y="19779"/>
                    <a:pt x="1747" y="18611"/>
                    <a:pt x="756" y="17662"/>
                  </a:cubicBezTo>
                  <a:cubicBezTo>
                    <a:pt x="-235" y="16714"/>
                    <a:pt x="-37" y="15984"/>
                    <a:pt x="161" y="15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6" name="Line"/>
            <p:cNvSpPr/>
            <p:nvPr/>
          </p:nvSpPr>
          <p:spPr>
            <a:xfrm>
              <a:off x="542495" y="330457"/>
              <a:ext cx="6227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7" name="Line"/>
            <p:cNvSpPr/>
            <p:nvPr/>
          </p:nvSpPr>
          <p:spPr>
            <a:xfrm>
              <a:off x="469847" y="133269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8" name="Line"/>
            <p:cNvSpPr/>
            <p:nvPr/>
          </p:nvSpPr>
          <p:spPr>
            <a:xfrm>
              <a:off x="739683" y="226674"/>
              <a:ext cx="23870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6" y="3273"/>
                    <a:pt x="1252" y="6545"/>
                    <a:pt x="1878" y="9000"/>
                  </a:cubicBezTo>
                  <a:cubicBezTo>
                    <a:pt x="2504" y="11455"/>
                    <a:pt x="3130" y="13091"/>
                    <a:pt x="4226" y="13418"/>
                  </a:cubicBezTo>
                  <a:cubicBezTo>
                    <a:pt x="5322" y="13745"/>
                    <a:pt x="6887" y="12764"/>
                    <a:pt x="8139" y="11455"/>
                  </a:cubicBezTo>
                  <a:cubicBezTo>
                    <a:pt x="9391" y="10145"/>
                    <a:pt x="10330" y="8509"/>
                    <a:pt x="11583" y="7691"/>
                  </a:cubicBezTo>
                  <a:cubicBezTo>
                    <a:pt x="12835" y="6873"/>
                    <a:pt x="14400" y="6873"/>
                    <a:pt x="15339" y="7691"/>
                  </a:cubicBezTo>
                  <a:cubicBezTo>
                    <a:pt x="16278" y="8509"/>
                    <a:pt x="16591" y="10145"/>
                    <a:pt x="16904" y="12109"/>
                  </a:cubicBezTo>
                  <a:cubicBezTo>
                    <a:pt x="17217" y="14073"/>
                    <a:pt x="17530" y="16364"/>
                    <a:pt x="18313" y="18000"/>
                  </a:cubicBezTo>
                  <a:cubicBezTo>
                    <a:pt x="19096" y="19636"/>
                    <a:pt x="20348" y="206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09" name="Line"/>
            <p:cNvSpPr/>
            <p:nvPr/>
          </p:nvSpPr>
          <p:spPr>
            <a:xfrm>
              <a:off x="1220472" y="226674"/>
              <a:ext cx="50514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fill="norm" stroke="1" extrusionOk="0">
                  <a:moveTo>
                    <a:pt x="6468" y="0"/>
                  </a:moveTo>
                  <a:cubicBezTo>
                    <a:pt x="4999" y="436"/>
                    <a:pt x="3529" y="873"/>
                    <a:pt x="2427" y="1964"/>
                  </a:cubicBezTo>
                  <a:cubicBezTo>
                    <a:pt x="1325" y="3055"/>
                    <a:pt x="591" y="4800"/>
                    <a:pt x="223" y="6327"/>
                  </a:cubicBezTo>
                  <a:cubicBezTo>
                    <a:pt x="-144" y="7855"/>
                    <a:pt x="-144" y="9164"/>
                    <a:pt x="885" y="10909"/>
                  </a:cubicBezTo>
                  <a:cubicBezTo>
                    <a:pt x="1913" y="12655"/>
                    <a:pt x="3970" y="14836"/>
                    <a:pt x="6174" y="15600"/>
                  </a:cubicBezTo>
                  <a:cubicBezTo>
                    <a:pt x="8378" y="16364"/>
                    <a:pt x="10729" y="15709"/>
                    <a:pt x="12566" y="14618"/>
                  </a:cubicBezTo>
                  <a:cubicBezTo>
                    <a:pt x="14403" y="13527"/>
                    <a:pt x="15725" y="12000"/>
                    <a:pt x="16460" y="10691"/>
                  </a:cubicBezTo>
                  <a:cubicBezTo>
                    <a:pt x="17195" y="9382"/>
                    <a:pt x="17342" y="8291"/>
                    <a:pt x="16974" y="7527"/>
                  </a:cubicBezTo>
                  <a:cubicBezTo>
                    <a:pt x="16607" y="6764"/>
                    <a:pt x="15725" y="6327"/>
                    <a:pt x="14844" y="6109"/>
                  </a:cubicBezTo>
                  <a:cubicBezTo>
                    <a:pt x="13962" y="5891"/>
                    <a:pt x="13080" y="5891"/>
                    <a:pt x="12493" y="6436"/>
                  </a:cubicBezTo>
                  <a:cubicBezTo>
                    <a:pt x="11905" y="6982"/>
                    <a:pt x="11611" y="8073"/>
                    <a:pt x="11832" y="9709"/>
                  </a:cubicBezTo>
                  <a:cubicBezTo>
                    <a:pt x="12052" y="11345"/>
                    <a:pt x="12787" y="13527"/>
                    <a:pt x="14476" y="15600"/>
                  </a:cubicBezTo>
                  <a:cubicBezTo>
                    <a:pt x="16166" y="17673"/>
                    <a:pt x="18811" y="19636"/>
                    <a:pt x="2145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0" name="Line"/>
            <p:cNvSpPr/>
            <p:nvPr/>
          </p:nvSpPr>
          <p:spPr>
            <a:xfrm>
              <a:off x="1725620" y="1773039"/>
              <a:ext cx="402592" cy="28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502" fill="norm" stroke="1" extrusionOk="0">
                  <a:moveTo>
                    <a:pt x="0" y="7807"/>
                  </a:moveTo>
                  <a:cubicBezTo>
                    <a:pt x="738" y="7026"/>
                    <a:pt x="1477" y="6246"/>
                    <a:pt x="2215" y="6246"/>
                  </a:cubicBezTo>
                  <a:cubicBezTo>
                    <a:pt x="2954" y="6246"/>
                    <a:pt x="3692" y="7026"/>
                    <a:pt x="4062" y="8067"/>
                  </a:cubicBezTo>
                  <a:cubicBezTo>
                    <a:pt x="4431" y="9108"/>
                    <a:pt x="4431" y="10410"/>
                    <a:pt x="4523" y="11711"/>
                  </a:cubicBezTo>
                  <a:cubicBezTo>
                    <a:pt x="4615" y="13012"/>
                    <a:pt x="4800" y="14313"/>
                    <a:pt x="5262" y="15354"/>
                  </a:cubicBezTo>
                  <a:cubicBezTo>
                    <a:pt x="5723" y="16395"/>
                    <a:pt x="6462" y="17176"/>
                    <a:pt x="7569" y="16786"/>
                  </a:cubicBezTo>
                  <a:cubicBezTo>
                    <a:pt x="8677" y="16395"/>
                    <a:pt x="10154" y="14834"/>
                    <a:pt x="10985" y="13402"/>
                  </a:cubicBezTo>
                  <a:cubicBezTo>
                    <a:pt x="11815" y="11971"/>
                    <a:pt x="12000" y="10670"/>
                    <a:pt x="11631" y="9239"/>
                  </a:cubicBezTo>
                  <a:cubicBezTo>
                    <a:pt x="11262" y="7807"/>
                    <a:pt x="10338" y="6246"/>
                    <a:pt x="9969" y="6116"/>
                  </a:cubicBezTo>
                  <a:cubicBezTo>
                    <a:pt x="9600" y="5986"/>
                    <a:pt x="9785" y="7287"/>
                    <a:pt x="10800" y="9889"/>
                  </a:cubicBezTo>
                  <a:cubicBezTo>
                    <a:pt x="11815" y="12492"/>
                    <a:pt x="13662" y="16395"/>
                    <a:pt x="15138" y="18607"/>
                  </a:cubicBezTo>
                  <a:cubicBezTo>
                    <a:pt x="16615" y="20819"/>
                    <a:pt x="17723" y="21340"/>
                    <a:pt x="18738" y="21470"/>
                  </a:cubicBezTo>
                  <a:cubicBezTo>
                    <a:pt x="19754" y="21600"/>
                    <a:pt x="20677" y="21340"/>
                    <a:pt x="21138" y="20559"/>
                  </a:cubicBezTo>
                  <a:cubicBezTo>
                    <a:pt x="21600" y="19778"/>
                    <a:pt x="21600" y="18477"/>
                    <a:pt x="21138" y="15745"/>
                  </a:cubicBezTo>
                  <a:cubicBezTo>
                    <a:pt x="20677" y="13012"/>
                    <a:pt x="19754" y="8848"/>
                    <a:pt x="19015" y="5986"/>
                  </a:cubicBezTo>
                  <a:cubicBezTo>
                    <a:pt x="18277" y="3123"/>
                    <a:pt x="17723" y="1561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1" name="Line"/>
            <p:cNvSpPr/>
            <p:nvPr/>
          </p:nvSpPr>
          <p:spPr>
            <a:xfrm>
              <a:off x="1684107" y="1523960"/>
              <a:ext cx="383991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0" y="19800"/>
                  </a:moveTo>
                  <a:cubicBezTo>
                    <a:pt x="5400" y="20400"/>
                    <a:pt x="10800" y="21000"/>
                    <a:pt x="13982" y="21300"/>
                  </a:cubicBezTo>
                  <a:cubicBezTo>
                    <a:pt x="17164" y="21600"/>
                    <a:pt x="18129" y="21600"/>
                    <a:pt x="19093" y="21600"/>
                  </a:cubicBezTo>
                  <a:cubicBezTo>
                    <a:pt x="20057" y="21600"/>
                    <a:pt x="21021" y="21600"/>
                    <a:pt x="21311" y="20100"/>
                  </a:cubicBezTo>
                  <a:cubicBezTo>
                    <a:pt x="21600" y="18600"/>
                    <a:pt x="21214" y="15600"/>
                    <a:pt x="20443" y="12000"/>
                  </a:cubicBezTo>
                  <a:cubicBezTo>
                    <a:pt x="19671" y="8400"/>
                    <a:pt x="18514" y="4200"/>
                    <a:pt x="173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2" name="Line"/>
            <p:cNvSpPr/>
            <p:nvPr/>
          </p:nvSpPr>
          <p:spPr>
            <a:xfrm>
              <a:off x="2317183" y="1523960"/>
              <a:ext cx="288812" cy="54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517" fill="norm" stroke="1" extrusionOk="0">
                  <a:moveTo>
                    <a:pt x="0" y="0"/>
                  </a:moveTo>
                  <a:cubicBezTo>
                    <a:pt x="2829" y="0"/>
                    <a:pt x="5657" y="0"/>
                    <a:pt x="8229" y="137"/>
                  </a:cubicBezTo>
                  <a:cubicBezTo>
                    <a:pt x="10800" y="273"/>
                    <a:pt x="13114" y="547"/>
                    <a:pt x="14143" y="1094"/>
                  </a:cubicBezTo>
                  <a:cubicBezTo>
                    <a:pt x="15171" y="1641"/>
                    <a:pt x="14914" y="2461"/>
                    <a:pt x="15557" y="4511"/>
                  </a:cubicBezTo>
                  <a:cubicBezTo>
                    <a:pt x="16200" y="6562"/>
                    <a:pt x="17743" y="9843"/>
                    <a:pt x="18900" y="12235"/>
                  </a:cubicBezTo>
                  <a:cubicBezTo>
                    <a:pt x="20057" y="14628"/>
                    <a:pt x="20829" y="16132"/>
                    <a:pt x="21214" y="17294"/>
                  </a:cubicBezTo>
                  <a:cubicBezTo>
                    <a:pt x="21600" y="18456"/>
                    <a:pt x="21600" y="19276"/>
                    <a:pt x="20829" y="19891"/>
                  </a:cubicBezTo>
                  <a:cubicBezTo>
                    <a:pt x="20057" y="20506"/>
                    <a:pt x="18514" y="20916"/>
                    <a:pt x="17100" y="21190"/>
                  </a:cubicBezTo>
                  <a:cubicBezTo>
                    <a:pt x="15686" y="21463"/>
                    <a:pt x="14400" y="21600"/>
                    <a:pt x="13757" y="21463"/>
                  </a:cubicBezTo>
                  <a:cubicBezTo>
                    <a:pt x="13114" y="21327"/>
                    <a:pt x="13114" y="20916"/>
                    <a:pt x="13114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3" name="Line"/>
            <p:cNvSpPr/>
            <p:nvPr/>
          </p:nvSpPr>
          <p:spPr>
            <a:xfrm>
              <a:off x="1378452" y="1473256"/>
              <a:ext cx="170738" cy="599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528" fill="norm" stroke="1" extrusionOk="0">
                  <a:moveTo>
                    <a:pt x="21321" y="1447"/>
                  </a:moveTo>
                  <a:cubicBezTo>
                    <a:pt x="20025" y="950"/>
                    <a:pt x="18729" y="454"/>
                    <a:pt x="17001" y="205"/>
                  </a:cubicBezTo>
                  <a:cubicBezTo>
                    <a:pt x="15273" y="-43"/>
                    <a:pt x="13113" y="-43"/>
                    <a:pt x="10305" y="81"/>
                  </a:cubicBezTo>
                  <a:cubicBezTo>
                    <a:pt x="7497" y="205"/>
                    <a:pt x="4041" y="454"/>
                    <a:pt x="2097" y="888"/>
                  </a:cubicBezTo>
                  <a:cubicBezTo>
                    <a:pt x="153" y="1323"/>
                    <a:pt x="-279" y="1943"/>
                    <a:pt x="153" y="3681"/>
                  </a:cubicBezTo>
                  <a:cubicBezTo>
                    <a:pt x="585" y="5419"/>
                    <a:pt x="1881" y="8274"/>
                    <a:pt x="2745" y="11129"/>
                  </a:cubicBezTo>
                  <a:cubicBezTo>
                    <a:pt x="3609" y="13985"/>
                    <a:pt x="4041" y="16840"/>
                    <a:pt x="4473" y="18578"/>
                  </a:cubicBezTo>
                  <a:cubicBezTo>
                    <a:pt x="4905" y="20316"/>
                    <a:pt x="5337" y="20936"/>
                    <a:pt x="7065" y="21247"/>
                  </a:cubicBezTo>
                  <a:cubicBezTo>
                    <a:pt x="8793" y="21557"/>
                    <a:pt x="11817" y="21557"/>
                    <a:pt x="14409" y="21495"/>
                  </a:cubicBezTo>
                  <a:cubicBezTo>
                    <a:pt x="17001" y="21433"/>
                    <a:pt x="19161" y="21309"/>
                    <a:pt x="21321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4" name="Line"/>
            <p:cNvSpPr/>
            <p:nvPr/>
          </p:nvSpPr>
          <p:spPr>
            <a:xfrm>
              <a:off x="2880151" y="1949470"/>
              <a:ext cx="249225" cy="40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600" fill="norm" stroke="1" extrusionOk="0">
                  <a:moveTo>
                    <a:pt x="4164" y="0"/>
                  </a:moveTo>
                  <a:cubicBezTo>
                    <a:pt x="2705" y="372"/>
                    <a:pt x="1245" y="745"/>
                    <a:pt x="516" y="1397"/>
                  </a:cubicBezTo>
                  <a:cubicBezTo>
                    <a:pt x="-214" y="2048"/>
                    <a:pt x="-214" y="2979"/>
                    <a:pt x="808" y="4283"/>
                  </a:cubicBezTo>
                  <a:cubicBezTo>
                    <a:pt x="1829" y="5586"/>
                    <a:pt x="3872" y="7262"/>
                    <a:pt x="5624" y="8286"/>
                  </a:cubicBezTo>
                  <a:cubicBezTo>
                    <a:pt x="7375" y="9310"/>
                    <a:pt x="8835" y="9683"/>
                    <a:pt x="10732" y="9869"/>
                  </a:cubicBezTo>
                  <a:cubicBezTo>
                    <a:pt x="12629" y="10055"/>
                    <a:pt x="14964" y="10055"/>
                    <a:pt x="16424" y="9590"/>
                  </a:cubicBezTo>
                  <a:cubicBezTo>
                    <a:pt x="17883" y="9124"/>
                    <a:pt x="18467" y="8193"/>
                    <a:pt x="18029" y="7541"/>
                  </a:cubicBezTo>
                  <a:cubicBezTo>
                    <a:pt x="17591" y="6890"/>
                    <a:pt x="16132" y="6517"/>
                    <a:pt x="14672" y="6331"/>
                  </a:cubicBezTo>
                  <a:cubicBezTo>
                    <a:pt x="13213" y="6145"/>
                    <a:pt x="11754" y="6145"/>
                    <a:pt x="10440" y="6424"/>
                  </a:cubicBezTo>
                  <a:cubicBezTo>
                    <a:pt x="9127" y="6703"/>
                    <a:pt x="7959" y="7262"/>
                    <a:pt x="6791" y="8566"/>
                  </a:cubicBezTo>
                  <a:cubicBezTo>
                    <a:pt x="5624" y="9869"/>
                    <a:pt x="4456" y="11917"/>
                    <a:pt x="4018" y="13407"/>
                  </a:cubicBezTo>
                  <a:cubicBezTo>
                    <a:pt x="3581" y="14897"/>
                    <a:pt x="3872" y="15828"/>
                    <a:pt x="5186" y="17038"/>
                  </a:cubicBezTo>
                  <a:cubicBezTo>
                    <a:pt x="6500" y="18248"/>
                    <a:pt x="8835" y="19738"/>
                    <a:pt x="10732" y="20576"/>
                  </a:cubicBezTo>
                  <a:cubicBezTo>
                    <a:pt x="12629" y="21414"/>
                    <a:pt x="14089" y="21600"/>
                    <a:pt x="15694" y="21600"/>
                  </a:cubicBezTo>
                  <a:cubicBezTo>
                    <a:pt x="17300" y="21600"/>
                    <a:pt x="19051" y="21414"/>
                    <a:pt x="20072" y="20855"/>
                  </a:cubicBezTo>
                  <a:cubicBezTo>
                    <a:pt x="21094" y="20297"/>
                    <a:pt x="21386" y="19366"/>
                    <a:pt x="20510" y="18621"/>
                  </a:cubicBezTo>
                  <a:cubicBezTo>
                    <a:pt x="19635" y="17876"/>
                    <a:pt x="17591" y="17317"/>
                    <a:pt x="15548" y="16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5" name="Line"/>
            <p:cNvSpPr/>
            <p:nvPr/>
          </p:nvSpPr>
          <p:spPr>
            <a:xfrm>
              <a:off x="3209716" y="1907957"/>
              <a:ext cx="8302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6" name="Line"/>
            <p:cNvSpPr/>
            <p:nvPr/>
          </p:nvSpPr>
          <p:spPr>
            <a:xfrm>
              <a:off x="3790900" y="1638122"/>
              <a:ext cx="31135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040" y="7200"/>
                    <a:pt x="10080" y="14400"/>
                    <a:pt x="13680" y="18000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7" name="Line"/>
            <p:cNvSpPr/>
            <p:nvPr/>
          </p:nvSpPr>
          <p:spPr>
            <a:xfrm>
              <a:off x="3801278" y="1793796"/>
              <a:ext cx="32172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8" name="Line"/>
            <p:cNvSpPr/>
            <p:nvPr/>
          </p:nvSpPr>
          <p:spPr>
            <a:xfrm>
              <a:off x="4706117" y="1379375"/>
              <a:ext cx="275693" cy="50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422" fill="norm" stroke="1" extrusionOk="0">
                  <a:moveTo>
                    <a:pt x="3051" y="1301"/>
                  </a:moveTo>
                  <a:cubicBezTo>
                    <a:pt x="3584" y="6036"/>
                    <a:pt x="4118" y="10770"/>
                    <a:pt x="4518" y="13877"/>
                  </a:cubicBezTo>
                  <a:cubicBezTo>
                    <a:pt x="4918" y="16984"/>
                    <a:pt x="5184" y="18463"/>
                    <a:pt x="5318" y="19573"/>
                  </a:cubicBezTo>
                  <a:cubicBezTo>
                    <a:pt x="5451" y="20682"/>
                    <a:pt x="5451" y="21422"/>
                    <a:pt x="5451" y="21422"/>
                  </a:cubicBezTo>
                  <a:cubicBezTo>
                    <a:pt x="5451" y="21422"/>
                    <a:pt x="5451" y="20682"/>
                    <a:pt x="5051" y="18759"/>
                  </a:cubicBezTo>
                  <a:cubicBezTo>
                    <a:pt x="4651" y="16836"/>
                    <a:pt x="3851" y="13729"/>
                    <a:pt x="2918" y="10844"/>
                  </a:cubicBezTo>
                  <a:cubicBezTo>
                    <a:pt x="1984" y="7959"/>
                    <a:pt x="918" y="5296"/>
                    <a:pt x="384" y="3595"/>
                  </a:cubicBezTo>
                  <a:cubicBezTo>
                    <a:pt x="-149" y="1893"/>
                    <a:pt x="-149" y="1154"/>
                    <a:pt x="518" y="636"/>
                  </a:cubicBezTo>
                  <a:cubicBezTo>
                    <a:pt x="1184" y="118"/>
                    <a:pt x="2518" y="-178"/>
                    <a:pt x="5318" y="118"/>
                  </a:cubicBezTo>
                  <a:cubicBezTo>
                    <a:pt x="8118" y="414"/>
                    <a:pt x="12384" y="1301"/>
                    <a:pt x="15318" y="2411"/>
                  </a:cubicBezTo>
                  <a:cubicBezTo>
                    <a:pt x="18251" y="3521"/>
                    <a:pt x="19851" y="4852"/>
                    <a:pt x="20651" y="5888"/>
                  </a:cubicBezTo>
                  <a:cubicBezTo>
                    <a:pt x="21451" y="6923"/>
                    <a:pt x="21451" y="7663"/>
                    <a:pt x="20651" y="8181"/>
                  </a:cubicBezTo>
                  <a:cubicBezTo>
                    <a:pt x="19851" y="8699"/>
                    <a:pt x="18251" y="8995"/>
                    <a:pt x="15984" y="9143"/>
                  </a:cubicBezTo>
                  <a:cubicBezTo>
                    <a:pt x="13718" y="9290"/>
                    <a:pt x="10784" y="9290"/>
                    <a:pt x="8118" y="8847"/>
                  </a:cubicBezTo>
                  <a:cubicBezTo>
                    <a:pt x="5451" y="8403"/>
                    <a:pt x="3051" y="7515"/>
                    <a:pt x="651" y="6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19" name="Line"/>
            <p:cNvSpPr/>
            <p:nvPr/>
          </p:nvSpPr>
          <p:spPr>
            <a:xfrm>
              <a:off x="5093017" y="1829609"/>
              <a:ext cx="202736" cy="192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1" h="21088" fill="norm" stroke="1" extrusionOk="0">
                  <a:moveTo>
                    <a:pt x="14377" y="1762"/>
                  </a:moveTo>
                  <a:cubicBezTo>
                    <a:pt x="12961" y="625"/>
                    <a:pt x="11544" y="-512"/>
                    <a:pt x="8712" y="246"/>
                  </a:cubicBezTo>
                  <a:cubicBezTo>
                    <a:pt x="5879" y="1004"/>
                    <a:pt x="1630" y="3656"/>
                    <a:pt x="390" y="7067"/>
                  </a:cubicBezTo>
                  <a:cubicBezTo>
                    <a:pt x="-849" y="10477"/>
                    <a:pt x="921" y="14646"/>
                    <a:pt x="4817" y="17109"/>
                  </a:cubicBezTo>
                  <a:cubicBezTo>
                    <a:pt x="8712" y="19572"/>
                    <a:pt x="14731" y="20330"/>
                    <a:pt x="20751" y="21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0" name="Line"/>
            <p:cNvSpPr/>
            <p:nvPr/>
          </p:nvSpPr>
          <p:spPr>
            <a:xfrm>
              <a:off x="5451427" y="1899118"/>
              <a:ext cx="337441" cy="13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53" fill="norm" stroke="1" extrusionOk="0">
                  <a:moveTo>
                    <a:pt x="0" y="8061"/>
                  </a:moveTo>
                  <a:cubicBezTo>
                    <a:pt x="5290" y="8061"/>
                    <a:pt x="10580" y="8061"/>
                    <a:pt x="13776" y="8061"/>
                  </a:cubicBezTo>
                  <a:cubicBezTo>
                    <a:pt x="16971" y="8061"/>
                    <a:pt x="18073" y="8061"/>
                    <a:pt x="19176" y="8061"/>
                  </a:cubicBezTo>
                  <a:cubicBezTo>
                    <a:pt x="20278" y="8061"/>
                    <a:pt x="21380" y="8061"/>
                    <a:pt x="21490" y="7230"/>
                  </a:cubicBezTo>
                  <a:cubicBezTo>
                    <a:pt x="21600" y="6399"/>
                    <a:pt x="20718" y="4738"/>
                    <a:pt x="19727" y="3076"/>
                  </a:cubicBezTo>
                  <a:cubicBezTo>
                    <a:pt x="18735" y="1415"/>
                    <a:pt x="17633" y="-247"/>
                    <a:pt x="17522" y="30"/>
                  </a:cubicBezTo>
                  <a:cubicBezTo>
                    <a:pt x="17412" y="307"/>
                    <a:pt x="18294" y="2522"/>
                    <a:pt x="18845" y="5015"/>
                  </a:cubicBezTo>
                  <a:cubicBezTo>
                    <a:pt x="19396" y="7507"/>
                    <a:pt x="19616" y="10276"/>
                    <a:pt x="18845" y="13045"/>
                  </a:cubicBezTo>
                  <a:cubicBezTo>
                    <a:pt x="18073" y="15815"/>
                    <a:pt x="16310" y="18584"/>
                    <a:pt x="14547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1" name="Line"/>
            <p:cNvSpPr/>
            <p:nvPr/>
          </p:nvSpPr>
          <p:spPr>
            <a:xfrm>
              <a:off x="6004952" y="1893203"/>
              <a:ext cx="214469" cy="16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810" fill="norm" stroke="1" extrusionOk="0">
                  <a:moveTo>
                    <a:pt x="17141" y="558"/>
                  </a:moveTo>
                  <a:cubicBezTo>
                    <a:pt x="13026" y="117"/>
                    <a:pt x="8912" y="-324"/>
                    <a:pt x="5998" y="337"/>
                  </a:cubicBezTo>
                  <a:cubicBezTo>
                    <a:pt x="3084" y="998"/>
                    <a:pt x="1369" y="2762"/>
                    <a:pt x="512" y="4745"/>
                  </a:cubicBezTo>
                  <a:cubicBezTo>
                    <a:pt x="-345" y="6729"/>
                    <a:pt x="-345" y="8933"/>
                    <a:pt x="2226" y="11798"/>
                  </a:cubicBezTo>
                  <a:cubicBezTo>
                    <a:pt x="4798" y="14664"/>
                    <a:pt x="9941" y="18190"/>
                    <a:pt x="13541" y="19733"/>
                  </a:cubicBezTo>
                  <a:cubicBezTo>
                    <a:pt x="17141" y="21276"/>
                    <a:pt x="19198" y="20835"/>
                    <a:pt x="21255" y="20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2" name="Line"/>
            <p:cNvSpPr/>
            <p:nvPr/>
          </p:nvSpPr>
          <p:spPr>
            <a:xfrm>
              <a:off x="6343959" y="1762661"/>
              <a:ext cx="5189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3" name="Line"/>
            <p:cNvSpPr/>
            <p:nvPr/>
          </p:nvSpPr>
          <p:spPr>
            <a:xfrm>
              <a:off x="7018548" y="1409799"/>
              <a:ext cx="318269" cy="24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fill="norm" stroke="1" extrusionOk="0">
                  <a:moveTo>
                    <a:pt x="0" y="4500"/>
                  </a:moveTo>
                  <a:cubicBezTo>
                    <a:pt x="704" y="3300"/>
                    <a:pt x="1409" y="2100"/>
                    <a:pt x="1878" y="2250"/>
                  </a:cubicBezTo>
                  <a:cubicBezTo>
                    <a:pt x="2348" y="2400"/>
                    <a:pt x="2583" y="3900"/>
                    <a:pt x="2583" y="6300"/>
                  </a:cubicBezTo>
                  <a:cubicBezTo>
                    <a:pt x="2583" y="8700"/>
                    <a:pt x="2348" y="12000"/>
                    <a:pt x="2465" y="14400"/>
                  </a:cubicBezTo>
                  <a:cubicBezTo>
                    <a:pt x="2583" y="16800"/>
                    <a:pt x="3052" y="18300"/>
                    <a:pt x="3874" y="19200"/>
                  </a:cubicBezTo>
                  <a:cubicBezTo>
                    <a:pt x="4696" y="20100"/>
                    <a:pt x="5870" y="20400"/>
                    <a:pt x="7161" y="19350"/>
                  </a:cubicBezTo>
                  <a:cubicBezTo>
                    <a:pt x="8452" y="18300"/>
                    <a:pt x="9861" y="15900"/>
                    <a:pt x="10213" y="13950"/>
                  </a:cubicBezTo>
                  <a:cubicBezTo>
                    <a:pt x="10565" y="12000"/>
                    <a:pt x="9861" y="10500"/>
                    <a:pt x="9861" y="10350"/>
                  </a:cubicBezTo>
                  <a:cubicBezTo>
                    <a:pt x="9861" y="10200"/>
                    <a:pt x="10565" y="11400"/>
                    <a:pt x="11739" y="13200"/>
                  </a:cubicBezTo>
                  <a:cubicBezTo>
                    <a:pt x="12913" y="15000"/>
                    <a:pt x="14557" y="17400"/>
                    <a:pt x="15965" y="19050"/>
                  </a:cubicBezTo>
                  <a:cubicBezTo>
                    <a:pt x="17374" y="20700"/>
                    <a:pt x="18548" y="21600"/>
                    <a:pt x="19604" y="21450"/>
                  </a:cubicBezTo>
                  <a:cubicBezTo>
                    <a:pt x="20661" y="21300"/>
                    <a:pt x="21600" y="20100"/>
                    <a:pt x="21600" y="17550"/>
                  </a:cubicBezTo>
                  <a:cubicBezTo>
                    <a:pt x="21600" y="15000"/>
                    <a:pt x="20661" y="11100"/>
                    <a:pt x="19252" y="7950"/>
                  </a:cubicBezTo>
                  <a:cubicBezTo>
                    <a:pt x="17843" y="4800"/>
                    <a:pt x="15965" y="2400"/>
                    <a:pt x="140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4" name="Line"/>
            <p:cNvSpPr/>
            <p:nvPr/>
          </p:nvSpPr>
          <p:spPr>
            <a:xfrm>
              <a:off x="6935522" y="1202233"/>
              <a:ext cx="366701" cy="11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fill="norm" stroke="1" extrusionOk="0">
                  <a:moveTo>
                    <a:pt x="0" y="9818"/>
                  </a:moveTo>
                  <a:cubicBezTo>
                    <a:pt x="3260" y="11782"/>
                    <a:pt x="6521" y="13745"/>
                    <a:pt x="9781" y="15709"/>
                  </a:cubicBezTo>
                  <a:cubicBezTo>
                    <a:pt x="13042" y="17673"/>
                    <a:pt x="16302" y="19636"/>
                    <a:pt x="18442" y="20618"/>
                  </a:cubicBezTo>
                  <a:cubicBezTo>
                    <a:pt x="20581" y="21600"/>
                    <a:pt x="21600" y="21600"/>
                    <a:pt x="21600" y="19636"/>
                  </a:cubicBezTo>
                  <a:cubicBezTo>
                    <a:pt x="21600" y="17673"/>
                    <a:pt x="20581" y="13745"/>
                    <a:pt x="19766" y="10145"/>
                  </a:cubicBezTo>
                  <a:cubicBezTo>
                    <a:pt x="18951" y="6545"/>
                    <a:pt x="18340" y="3273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5" name="Line"/>
            <p:cNvSpPr/>
            <p:nvPr/>
          </p:nvSpPr>
          <p:spPr>
            <a:xfrm>
              <a:off x="7464814" y="1212612"/>
              <a:ext cx="247590" cy="54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90" fill="norm" stroke="1" extrusionOk="0">
                  <a:moveTo>
                    <a:pt x="0" y="0"/>
                  </a:moveTo>
                  <a:cubicBezTo>
                    <a:pt x="3000" y="136"/>
                    <a:pt x="6000" y="272"/>
                    <a:pt x="8250" y="340"/>
                  </a:cubicBezTo>
                  <a:cubicBezTo>
                    <a:pt x="10500" y="408"/>
                    <a:pt x="12000" y="408"/>
                    <a:pt x="12750" y="747"/>
                  </a:cubicBezTo>
                  <a:cubicBezTo>
                    <a:pt x="13500" y="1087"/>
                    <a:pt x="13500" y="1766"/>
                    <a:pt x="14400" y="3872"/>
                  </a:cubicBezTo>
                  <a:cubicBezTo>
                    <a:pt x="15300" y="5977"/>
                    <a:pt x="17100" y="9509"/>
                    <a:pt x="18450" y="12158"/>
                  </a:cubicBezTo>
                  <a:cubicBezTo>
                    <a:pt x="19800" y="14808"/>
                    <a:pt x="20700" y="16574"/>
                    <a:pt x="21150" y="17864"/>
                  </a:cubicBezTo>
                  <a:cubicBezTo>
                    <a:pt x="21600" y="19155"/>
                    <a:pt x="21600" y="19970"/>
                    <a:pt x="21000" y="20581"/>
                  </a:cubicBezTo>
                  <a:cubicBezTo>
                    <a:pt x="20400" y="21192"/>
                    <a:pt x="19200" y="21600"/>
                    <a:pt x="16800" y="21464"/>
                  </a:cubicBezTo>
                  <a:cubicBezTo>
                    <a:pt x="14400" y="21328"/>
                    <a:pt x="10800" y="20649"/>
                    <a:pt x="7200" y="19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6" name="Line"/>
            <p:cNvSpPr/>
            <p:nvPr/>
          </p:nvSpPr>
          <p:spPr>
            <a:xfrm>
              <a:off x="6743083" y="1193008"/>
              <a:ext cx="150926" cy="577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27" fill="norm" stroke="1" extrusionOk="0">
                  <a:moveTo>
                    <a:pt x="14053" y="341"/>
                  </a:moveTo>
                  <a:cubicBezTo>
                    <a:pt x="10126" y="86"/>
                    <a:pt x="6199" y="-170"/>
                    <a:pt x="3744" y="150"/>
                  </a:cubicBezTo>
                  <a:cubicBezTo>
                    <a:pt x="1290" y="469"/>
                    <a:pt x="308" y="1364"/>
                    <a:pt x="62" y="3664"/>
                  </a:cubicBezTo>
                  <a:cubicBezTo>
                    <a:pt x="-183" y="5965"/>
                    <a:pt x="308" y="9671"/>
                    <a:pt x="1290" y="12611"/>
                  </a:cubicBezTo>
                  <a:cubicBezTo>
                    <a:pt x="2272" y="15551"/>
                    <a:pt x="3744" y="17723"/>
                    <a:pt x="4726" y="19129"/>
                  </a:cubicBezTo>
                  <a:cubicBezTo>
                    <a:pt x="5708" y="20535"/>
                    <a:pt x="6199" y="21174"/>
                    <a:pt x="7672" y="21302"/>
                  </a:cubicBezTo>
                  <a:cubicBezTo>
                    <a:pt x="9144" y="21430"/>
                    <a:pt x="11599" y="21047"/>
                    <a:pt x="14053" y="20791"/>
                  </a:cubicBezTo>
                  <a:cubicBezTo>
                    <a:pt x="16508" y="20535"/>
                    <a:pt x="18962" y="20408"/>
                    <a:pt x="21417" y="20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7" name="Line"/>
            <p:cNvSpPr/>
            <p:nvPr/>
          </p:nvSpPr>
          <p:spPr>
            <a:xfrm>
              <a:off x="8014864" y="1638122"/>
              <a:ext cx="273777" cy="38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74" fill="norm" stroke="1" extrusionOk="0">
                  <a:moveTo>
                    <a:pt x="0" y="0"/>
                  </a:moveTo>
                  <a:cubicBezTo>
                    <a:pt x="270" y="1912"/>
                    <a:pt x="540" y="3823"/>
                    <a:pt x="2160" y="5448"/>
                  </a:cubicBezTo>
                  <a:cubicBezTo>
                    <a:pt x="3780" y="7073"/>
                    <a:pt x="6750" y="8411"/>
                    <a:pt x="9585" y="8793"/>
                  </a:cubicBezTo>
                  <a:cubicBezTo>
                    <a:pt x="12420" y="9175"/>
                    <a:pt x="15120" y="8602"/>
                    <a:pt x="16740" y="7837"/>
                  </a:cubicBezTo>
                  <a:cubicBezTo>
                    <a:pt x="18360" y="7073"/>
                    <a:pt x="18900" y="6117"/>
                    <a:pt x="18630" y="5352"/>
                  </a:cubicBezTo>
                  <a:cubicBezTo>
                    <a:pt x="18360" y="4588"/>
                    <a:pt x="17280" y="4014"/>
                    <a:pt x="15255" y="3727"/>
                  </a:cubicBezTo>
                  <a:cubicBezTo>
                    <a:pt x="13230" y="3441"/>
                    <a:pt x="10260" y="3441"/>
                    <a:pt x="7830" y="4396"/>
                  </a:cubicBezTo>
                  <a:cubicBezTo>
                    <a:pt x="5400" y="5352"/>
                    <a:pt x="3510" y="7264"/>
                    <a:pt x="2700" y="9271"/>
                  </a:cubicBezTo>
                  <a:cubicBezTo>
                    <a:pt x="1890" y="11278"/>
                    <a:pt x="2160" y="13381"/>
                    <a:pt x="3915" y="15388"/>
                  </a:cubicBezTo>
                  <a:cubicBezTo>
                    <a:pt x="5670" y="17395"/>
                    <a:pt x="8910" y="19306"/>
                    <a:pt x="11610" y="20358"/>
                  </a:cubicBezTo>
                  <a:cubicBezTo>
                    <a:pt x="14310" y="21409"/>
                    <a:pt x="16470" y="21600"/>
                    <a:pt x="18090" y="21409"/>
                  </a:cubicBezTo>
                  <a:cubicBezTo>
                    <a:pt x="19710" y="21218"/>
                    <a:pt x="20790" y="20644"/>
                    <a:pt x="21195" y="19880"/>
                  </a:cubicBezTo>
                  <a:cubicBezTo>
                    <a:pt x="21600" y="19115"/>
                    <a:pt x="21330" y="18159"/>
                    <a:pt x="19980" y="17395"/>
                  </a:cubicBezTo>
                  <a:cubicBezTo>
                    <a:pt x="18630" y="16630"/>
                    <a:pt x="16200" y="16057"/>
                    <a:pt x="13770" y="15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8" name="Line"/>
            <p:cNvSpPr/>
            <p:nvPr/>
          </p:nvSpPr>
          <p:spPr>
            <a:xfrm>
              <a:off x="8959288" y="1451312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929" y="21600"/>
                    <a:pt x="11859" y="21600"/>
                    <a:pt x="15353" y="21600"/>
                  </a:cubicBezTo>
                  <a:cubicBezTo>
                    <a:pt x="18847" y="21600"/>
                    <a:pt x="19906" y="21600"/>
                    <a:pt x="20541" y="18000"/>
                  </a:cubicBezTo>
                  <a:cubicBezTo>
                    <a:pt x="21176" y="14400"/>
                    <a:pt x="21388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29" name="Line"/>
            <p:cNvSpPr/>
            <p:nvPr/>
          </p:nvSpPr>
          <p:spPr>
            <a:xfrm>
              <a:off x="8990423" y="1586230"/>
              <a:ext cx="363241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760" y="4320"/>
                    <a:pt x="11520" y="8640"/>
                    <a:pt x="15017" y="12960"/>
                  </a:cubicBezTo>
                  <a:cubicBezTo>
                    <a:pt x="18514" y="17280"/>
                    <a:pt x="19749" y="21600"/>
                    <a:pt x="20469" y="21600"/>
                  </a:cubicBezTo>
                  <a:cubicBezTo>
                    <a:pt x="21189" y="21600"/>
                    <a:pt x="21394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0" name="Line"/>
            <p:cNvSpPr/>
            <p:nvPr/>
          </p:nvSpPr>
          <p:spPr>
            <a:xfrm>
              <a:off x="10131193" y="1251300"/>
              <a:ext cx="493251" cy="419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34" fill="norm" stroke="1" extrusionOk="0">
                  <a:moveTo>
                    <a:pt x="12637" y="142"/>
                  </a:moveTo>
                  <a:cubicBezTo>
                    <a:pt x="10237" y="-32"/>
                    <a:pt x="7837" y="-206"/>
                    <a:pt x="5812" y="665"/>
                  </a:cubicBezTo>
                  <a:cubicBezTo>
                    <a:pt x="3787" y="1536"/>
                    <a:pt x="2137" y="3452"/>
                    <a:pt x="1162" y="5281"/>
                  </a:cubicBezTo>
                  <a:cubicBezTo>
                    <a:pt x="187" y="7110"/>
                    <a:pt x="-113" y="8852"/>
                    <a:pt x="37" y="10768"/>
                  </a:cubicBezTo>
                  <a:cubicBezTo>
                    <a:pt x="187" y="12684"/>
                    <a:pt x="787" y="14775"/>
                    <a:pt x="1762" y="16517"/>
                  </a:cubicBezTo>
                  <a:cubicBezTo>
                    <a:pt x="2737" y="18259"/>
                    <a:pt x="4087" y="19652"/>
                    <a:pt x="5887" y="20436"/>
                  </a:cubicBezTo>
                  <a:cubicBezTo>
                    <a:pt x="7687" y="21220"/>
                    <a:pt x="9937" y="21394"/>
                    <a:pt x="12412" y="20697"/>
                  </a:cubicBezTo>
                  <a:cubicBezTo>
                    <a:pt x="14887" y="20000"/>
                    <a:pt x="17587" y="18433"/>
                    <a:pt x="19162" y="17300"/>
                  </a:cubicBezTo>
                  <a:cubicBezTo>
                    <a:pt x="20737" y="16168"/>
                    <a:pt x="21187" y="15471"/>
                    <a:pt x="21337" y="14252"/>
                  </a:cubicBezTo>
                  <a:cubicBezTo>
                    <a:pt x="21487" y="13033"/>
                    <a:pt x="21337" y="11291"/>
                    <a:pt x="20437" y="9375"/>
                  </a:cubicBezTo>
                  <a:cubicBezTo>
                    <a:pt x="19537" y="7459"/>
                    <a:pt x="17887" y="5368"/>
                    <a:pt x="16012" y="3888"/>
                  </a:cubicBezTo>
                  <a:cubicBezTo>
                    <a:pt x="14137" y="2407"/>
                    <a:pt x="12037" y="1536"/>
                    <a:pt x="10612" y="1100"/>
                  </a:cubicBezTo>
                  <a:cubicBezTo>
                    <a:pt x="9187" y="665"/>
                    <a:pt x="8437" y="665"/>
                    <a:pt x="8137" y="839"/>
                  </a:cubicBezTo>
                  <a:cubicBezTo>
                    <a:pt x="7837" y="1013"/>
                    <a:pt x="7987" y="1362"/>
                    <a:pt x="8137" y="1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1" name="Line"/>
            <p:cNvSpPr/>
            <p:nvPr/>
          </p:nvSpPr>
          <p:spPr>
            <a:xfrm>
              <a:off x="10433005" y="1555095"/>
              <a:ext cx="17643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2" name="Line"/>
            <p:cNvSpPr/>
            <p:nvPr/>
          </p:nvSpPr>
          <p:spPr>
            <a:xfrm>
              <a:off x="11037640" y="1119801"/>
              <a:ext cx="163360" cy="569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299" fill="norm" stroke="1" extrusionOk="0">
                  <a:moveTo>
                    <a:pt x="21250" y="365"/>
                  </a:moveTo>
                  <a:cubicBezTo>
                    <a:pt x="19000" y="107"/>
                    <a:pt x="16750" y="-152"/>
                    <a:pt x="13150" y="107"/>
                  </a:cubicBezTo>
                  <a:cubicBezTo>
                    <a:pt x="9550" y="365"/>
                    <a:pt x="4600" y="1141"/>
                    <a:pt x="2125" y="1917"/>
                  </a:cubicBezTo>
                  <a:cubicBezTo>
                    <a:pt x="-350" y="2694"/>
                    <a:pt x="-350" y="3470"/>
                    <a:pt x="550" y="5668"/>
                  </a:cubicBezTo>
                  <a:cubicBezTo>
                    <a:pt x="1450" y="7867"/>
                    <a:pt x="3250" y="11489"/>
                    <a:pt x="4150" y="14011"/>
                  </a:cubicBezTo>
                  <a:cubicBezTo>
                    <a:pt x="5050" y="16533"/>
                    <a:pt x="5050" y="17956"/>
                    <a:pt x="5050" y="19055"/>
                  </a:cubicBezTo>
                  <a:cubicBezTo>
                    <a:pt x="5050" y="20155"/>
                    <a:pt x="5050" y="20931"/>
                    <a:pt x="6175" y="21189"/>
                  </a:cubicBezTo>
                  <a:cubicBezTo>
                    <a:pt x="7300" y="21448"/>
                    <a:pt x="9550" y="21189"/>
                    <a:pt x="12025" y="20995"/>
                  </a:cubicBezTo>
                  <a:cubicBezTo>
                    <a:pt x="14500" y="20801"/>
                    <a:pt x="17200" y="20672"/>
                    <a:pt x="19900" y="20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3" name="Line"/>
            <p:cNvSpPr/>
            <p:nvPr/>
          </p:nvSpPr>
          <p:spPr>
            <a:xfrm>
              <a:off x="11481213" y="1326773"/>
              <a:ext cx="339786" cy="27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83" fill="norm" stroke="1" extrusionOk="0">
                  <a:moveTo>
                    <a:pt x="0" y="4922"/>
                  </a:moveTo>
                  <a:cubicBezTo>
                    <a:pt x="873" y="4101"/>
                    <a:pt x="1745" y="3281"/>
                    <a:pt x="2291" y="3554"/>
                  </a:cubicBezTo>
                  <a:cubicBezTo>
                    <a:pt x="2836" y="3828"/>
                    <a:pt x="3055" y="5195"/>
                    <a:pt x="2945" y="7246"/>
                  </a:cubicBezTo>
                  <a:cubicBezTo>
                    <a:pt x="2836" y="9296"/>
                    <a:pt x="2400" y="12030"/>
                    <a:pt x="2182" y="14081"/>
                  </a:cubicBezTo>
                  <a:cubicBezTo>
                    <a:pt x="1964" y="16132"/>
                    <a:pt x="1964" y="17499"/>
                    <a:pt x="2509" y="18319"/>
                  </a:cubicBezTo>
                  <a:cubicBezTo>
                    <a:pt x="3055" y="19139"/>
                    <a:pt x="4145" y="19413"/>
                    <a:pt x="5236" y="19276"/>
                  </a:cubicBezTo>
                  <a:cubicBezTo>
                    <a:pt x="6327" y="19139"/>
                    <a:pt x="7418" y="18592"/>
                    <a:pt x="8182" y="17635"/>
                  </a:cubicBezTo>
                  <a:cubicBezTo>
                    <a:pt x="8945" y="16678"/>
                    <a:pt x="9382" y="15311"/>
                    <a:pt x="9164" y="13534"/>
                  </a:cubicBezTo>
                  <a:cubicBezTo>
                    <a:pt x="8945" y="11757"/>
                    <a:pt x="8073" y="9570"/>
                    <a:pt x="7964" y="9023"/>
                  </a:cubicBezTo>
                  <a:cubicBezTo>
                    <a:pt x="7855" y="8476"/>
                    <a:pt x="8509" y="9570"/>
                    <a:pt x="9927" y="11620"/>
                  </a:cubicBezTo>
                  <a:cubicBezTo>
                    <a:pt x="11346" y="13671"/>
                    <a:pt x="13527" y="16678"/>
                    <a:pt x="15055" y="18592"/>
                  </a:cubicBezTo>
                  <a:cubicBezTo>
                    <a:pt x="16582" y="20506"/>
                    <a:pt x="17455" y="21327"/>
                    <a:pt x="18436" y="21463"/>
                  </a:cubicBezTo>
                  <a:cubicBezTo>
                    <a:pt x="19418" y="21600"/>
                    <a:pt x="20509" y="21053"/>
                    <a:pt x="21055" y="19139"/>
                  </a:cubicBezTo>
                  <a:cubicBezTo>
                    <a:pt x="21600" y="17225"/>
                    <a:pt x="21600" y="13944"/>
                    <a:pt x="20727" y="10527"/>
                  </a:cubicBezTo>
                  <a:cubicBezTo>
                    <a:pt x="19855" y="7109"/>
                    <a:pt x="18109" y="3554"/>
                    <a:pt x="163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4" name="Line"/>
            <p:cNvSpPr/>
            <p:nvPr/>
          </p:nvSpPr>
          <p:spPr>
            <a:xfrm>
              <a:off x="11387808" y="1067316"/>
              <a:ext cx="38933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fill="norm" stroke="1" extrusionOk="0">
                  <a:moveTo>
                    <a:pt x="0" y="19636"/>
                  </a:moveTo>
                  <a:cubicBezTo>
                    <a:pt x="5543" y="20291"/>
                    <a:pt x="11087" y="20945"/>
                    <a:pt x="14336" y="21273"/>
                  </a:cubicBezTo>
                  <a:cubicBezTo>
                    <a:pt x="17586" y="21600"/>
                    <a:pt x="18542" y="21600"/>
                    <a:pt x="19497" y="21600"/>
                  </a:cubicBezTo>
                  <a:cubicBezTo>
                    <a:pt x="20453" y="21600"/>
                    <a:pt x="21409" y="21600"/>
                    <a:pt x="21504" y="18000"/>
                  </a:cubicBezTo>
                  <a:cubicBezTo>
                    <a:pt x="21600" y="14400"/>
                    <a:pt x="20835" y="7200"/>
                    <a:pt x="200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5" name="Line"/>
            <p:cNvSpPr/>
            <p:nvPr/>
          </p:nvSpPr>
          <p:spPr>
            <a:xfrm>
              <a:off x="11968992" y="1067316"/>
              <a:ext cx="237054" cy="64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fill="norm" stroke="1" extrusionOk="0">
                  <a:moveTo>
                    <a:pt x="0" y="0"/>
                  </a:moveTo>
                  <a:cubicBezTo>
                    <a:pt x="5009" y="581"/>
                    <a:pt x="10017" y="1161"/>
                    <a:pt x="12365" y="1742"/>
                  </a:cubicBezTo>
                  <a:cubicBezTo>
                    <a:pt x="14713" y="2323"/>
                    <a:pt x="14400" y="2903"/>
                    <a:pt x="15026" y="4994"/>
                  </a:cubicBezTo>
                  <a:cubicBezTo>
                    <a:pt x="15652" y="7084"/>
                    <a:pt x="17217" y="10684"/>
                    <a:pt x="18470" y="13355"/>
                  </a:cubicBezTo>
                  <a:cubicBezTo>
                    <a:pt x="19722" y="16026"/>
                    <a:pt x="20661" y="17768"/>
                    <a:pt x="21130" y="18987"/>
                  </a:cubicBezTo>
                  <a:cubicBezTo>
                    <a:pt x="21600" y="20206"/>
                    <a:pt x="21600" y="20903"/>
                    <a:pt x="20817" y="21252"/>
                  </a:cubicBezTo>
                  <a:cubicBezTo>
                    <a:pt x="20035" y="21600"/>
                    <a:pt x="18470" y="21600"/>
                    <a:pt x="16904" y="21600"/>
                  </a:cubicBezTo>
                  <a:cubicBezTo>
                    <a:pt x="15339" y="21600"/>
                    <a:pt x="13774" y="21600"/>
                    <a:pt x="12052" y="21252"/>
                  </a:cubicBezTo>
                  <a:cubicBezTo>
                    <a:pt x="10330" y="20903"/>
                    <a:pt x="8452" y="20206"/>
                    <a:pt x="6574" y="19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6" name="Line"/>
            <p:cNvSpPr/>
            <p:nvPr/>
          </p:nvSpPr>
          <p:spPr>
            <a:xfrm>
              <a:off x="12473544" y="1555095"/>
              <a:ext cx="261897" cy="464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503" fill="norm" stroke="1" extrusionOk="0">
                  <a:moveTo>
                    <a:pt x="2848" y="0"/>
                  </a:moveTo>
                  <a:cubicBezTo>
                    <a:pt x="2567" y="800"/>
                    <a:pt x="2287" y="1600"/>
                    <a:pt x="3409" y="2640"/>
                  </a:cubicBezTo>
                  <a:cubicBezTo>
                    <a:pt x="4531" y="3680"/>
                    <a:pt x="7056" y="4960"/>
                    <a:pt x="10001" y="5680"/>
                  </a:cubicBezTo>
                  <a:cubicBezTo>
                    <a:pt x="12946" y="6400"/>
                    <a:pt x="16313" y="6560"/>
                    <a:pt x="18417" y="6320"/>
                  </a:cubicBezTo>
                  <a:cubicBezTo>
                    <a:pt x="20520" y="6080"/>
                    <a:pt x="21362" y="5440"/>
                    <a:pt x="21222" y="4880"/>
                  </a:cubicBezTo>
                  <a:cubicBezTo>
                    <a:pt x="21081" y="4320"/>
                    <a:pt x="19959" y="3840"/>
                    <a:pt x="17996" y="3520"/>
                  </a:cubicBezTo>
                  <a:cubicBezTo>
                    <a:pt x="16032" y="3200"/>
                    <a:pt x="13227" y="3040"/>
                    <a:pt x="10422" y="3440"/>
                  </a:cubicBezTo>
                  <a:cubicBezTo>
                    <a:pt x="7617" y="3840"/>
                    <a:pt x="4811" y="4800"/>
                    <a:pt x="2848" y="6160"/>
                  </a:cubicBezTo>
                  <a:cubicBezTo>
                    <a:pt x="884" y="7520"/>
                    <a:pt x="-238" y="9280"/>
                    <a:pt x="43" y="11440"/>
                  </a:cubicBezTo>
                  <a:cubicBezTo>
                    <a:pt x="323" y="13600"/>
                    <a:pt x="2006" y="16160"/>
                    <a:pt x="4110" y="17920"/>
                  </a:cubicBezTo>
                  <a:cubicBezTo>
                    <a:pt x="6214" y="19680"/>
                    <a:pt x="8739" y="20640"/>
                    <a:pt x="10702" y="21120"/>
                  </a:cubicBezTo>
                  <a:cubicBezTo>
                    <a:pt x="12666" y="21600"/>
                    <a:pt x="14068" y="21600"/>
                    <a:pt x="15191" y="21280"/>
                  </a:cubicBezTo>
                  <a:cubicBezTo>
                    <a:pt x="16313" y="20960"/>
                    <a:pt x="17154" y="20320"/>
                    <a:pt x="16874" y="19440"/>
                  </a:cubicBezTo>
                  <a:cubicBezTo>
                    <a:pt x="16593" y="18560"/>
                    <a:pt x="15191" y="17440"/>
                    <a:pt x="13788" y="16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7" name="Line"/>
            <p:cNvSpPr/>
            <p:nvPr/>
          </p:nvSpPr>
          <p:spPr>
            <a:xfrm>
              <a:off x="1902051" y="3724158"/>
              <a:ext cx="259458" cy="19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fill="norm" stroke="1" extrusionOk="0">
                  <a:moveTo>
                    <a:pt x="0" y="7958"/>
                  </a:moveTo>
                  <a:cubicBezTo>
                    <a:pt x="864" y="6442"/>
                    <a:pt x="1728" y="4926"/>
                    <a:pt x="3024" y="3411"/>
                  </a:cubicBezTo>
                  <a:cubicBezTo>
                    <a:pt x="4320" y="1895"/>
                    <a:pt x="6048" y="379"/>
                    <a:pt x="7056" y="568"/>
                  </a:cubicBezTo>
                  <a:cubicBezTo>
                    <a:pt x="8064" y="758"/>
                    <a:pt x="8352" y="2653"/>
                    <a:pt x="8784" y="5874"/>
                  </a:cubicBezTo>
                  <a:cubicBezTo>
                    <a:pt x="9216" y="9095"/>
                    <a:pt x="9792" y="13642"/>
                    <a:pt x="10656" y="16674"/>
                  </a:cubicBezTo>
                  <a:cubicBezTo>
                    <a:pt x="11520" y="19705"/>
                    <a:pt x="12672" y="21221"/>
                    <a:pt x="14544" y="21411"/>
                  </a:cubicBezTo>
                  <a:cubicBezTo>
                    <a:pt x="16416" y="21600"/>
                    <a:pt x="19008" y="20463"/>
                    <a:pt x="20304" y="16674"/>
                  </a:cubicBezTo>
                  <a:cubicBezTo>
                    <a:pt x="21600" y="12884"/>
                    <a:pt x="21600" y="644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8" name="Line"/>
            <p:cNvSpPr/>
            <p:nvPr/>
          </p:nvSpPr>
          <p:spPr>
            <a:xfrm>
              <a:off x="1870916" y="3402431"/>
              <a:ext cx="360701" cy="11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444" fill="norm" stroke="1" extrusionOk="0">
                  <a:moveTo>
                    <a:pt x="0" y="17673"/>
                  </a:moveTo>
                  <a:cubicBezTo>
                    <a:pt x="5143" y="18327"/>
                    <a:pt x="10286" y="18982"/>
                    <a:pt x="13371" y="19636"/>
                  </a:cubicBezTo>
                  <a:cubicBezTo>
                    <a:pt x="16457" y="20291"/>
                    <a:pt x="17486" y="20945"/>
                    <a:pt x="18514" y="21273"/>
                  </a:cubicBezTo>
                  <a:cubicBezTo>
                    <a:pt x="19543" y="21600"/>
                    <a:pt x="20571" y="21600"/>
                    <a:pt x="21086" y="19964"/>
                  </a:cubicBezTo>
                  <a:cubicBezTo>
                    <a:pt x="21600" y="18327"/>
                    <a:pt x="21600" y="15055"/>
                    <a:pt x="20880" y="11455"/>
                  </a:cubicBezTo>
                  <a:cubicBezTo>
                    <a:pt x="20160" y="7855"/>
                    <a:pt x="18720" y="3927"/>
                    <a:pt x="172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39" name="Line"/>
            <p:cNvSpPr/>
            <p:nvPr/>
          </p:nvSpPr>
          <p:spPr>
            <a:xfrm>
              <a:off x="2493614" y="3360917"/>
              <a:ext cx="206269" cy="64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511" fill="norm" stroke="1" extrusionOk="0">
                  <a:moveTo>
                    <a:pt x="0" y="0"/>
                  </a:moveTo>
                  <a:cubicBezTo>
                    <a:pt x="3600" y="115"/>
                    <a:pt x="7200" y="230"/>
                    <a:pt x="9900" y="402"/>
                  </a:cubicBezTo>
                  <a:cubicBezTo>
                    <a:pt x="12600" y="574"/>
                    <a:pt x="14400" y="804"/>
                    <a:pt x="15120" y="1264"/>
                  </a:cubicBezTo>
                  <a:cubicBezTo>
                    <a:pt x="15840" y="1723"/>
                    <a:pt x="15480" y="2413"/>
                    <a:pt x="15840" y="4423"/>
                  </a:cubicBezTo>
                  <a:cubicBezTo>
                    <a:pt x="16200" y="6434"/>
                    <a:pt x="17280" y="9766"/>
                    <a:pt x="18360" y="12351"/>
                  </a:cubicBezTo>
                  <a:cubicBezTo>
                    <a:pt x="19440" y="14936"/>
                    <a:pt x="20520" y="16774"/>
                    <a:pt x="21060" y="17981"/>
                  </a:cubicBezTo>
                  <a:cubicBezTo>
                    <a:pt x="21600" y="19187"/>
                    <a:pt x="21600" y="19762"/>
                    <a:pt x="21060" y="20279"/>
                  </a:cubicBezTo>
                  <a:cubicBezTo>
                    <a:pt x="20520" y="20796"/>
                    <a:pt x="19440" y="21255"/>
                    <a:pt x="16920" y="21428"/>
                  </a:cubicBezTo>
                  <a:cubicBezTo>
                    <a:pt x="14400" y="21600"/>
                    <a:pt x="10440" y="21485"/>
                    <a:pt x="7740" y="21255"/>
                  </a:cubicBezTo>
                  <a:cubicBezTo>
                    <a:pt x="5040" y="21026"/>
                    <a:pt x="3600" y="20681"/>
                    <a:pt x="2160" y="20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0" name="Line"/>
            <p:cNvSpPr/>
            <p:nvPr/>
          </p:nvSpPr>
          <p:spPr>
            <a:xfrm>
              <a:off x="1544458" y="3352187"/>
              <a:ext cx="108515" cy="621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543" fill="norm" stroke="1" extrusionOk="0">
                  <a:moveTo>
                    <a:pt x="21173" y="1023"/>
                  </a:moveTo>
                  <a:cubicBezTo>
                    <a:pt x="18473" y="663"/>
                    <a:pt x="15773" y="303"/>
                    <a:pt x="12398" y="123"/>
                  </a:cubicBezTo>
                  <a:cubicBezTo>
                    <a:pt x="9023" y="-57"/>
                    <a:pt x="4973" y="-57"/>
                    <a:pt x="2611" y="243"/>
                  </a:cubicBezTo>
                  <a:cubicBezTo>
                    <a:pt x="248" y="543"/>
                    <a:pt x="-427" y="1143"/>
                    <a:pt x="248" y="3183"/>
                  </a:cubicBezTo>
                  <a:cubicBezTo>
                    <a:pt x="923" y="5223"/>
                    <a:pt x="2948" y="8703"/>
                    <a:pt x="3960" y="11523"/>
                  </a:cubicBezTo>
                  <a:cubicBezTo>
                    <a:pt x="4973" y="14343"/>
                    <a:pt x="4973" y="16503"/>
                    <a:pt x="4973" y="18063"/>
                  </a:cubicBezTo>
                  <a:cubicBezTo>
                    <a:pt x="4973" y="19623"/>
                    <a:pt x="4973" y="20583"/>
                    <a:pt x="7673" y="21063"/>
                  </a:cubicBezTo>
                  <a:cubicBezTo>
                    <a:pt x="10373" y="21543"/>
                    <a:pt x="15773" y="21543"/>
                    <a:pt x="21173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1" name="Line"/>
            <p:cNvSpPr/>
            <p:nvPr/>
          </p:nvSpPr>
          <p:spPr>
            <a:xfrm>
              <a:off x="2969174" y="3909609"/>
              <a:ext cx="268893" cy="34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260" fill="norm" stroke="1" extrusionOk="0">
                  <a:moveTo>
                    <a:pt x="142" y="1989"/>
                  </a:moveTo>
                  <a:cubicBezTo>
                    <a:pt x="1475" y="1778"/>
                    <a:pt x="2809" y="1566"/>
                    <a:pt x="3875" y="1989"/>
                  </a:cubicBezTo>
                  <a:cubicBezTo>
                    <a:pt x="4942" y="2413"/>
                    <a:pt x="5742" y="3472"/>
                    <a:pt x="6409" y="6013"/>
                  </a:cubicBezTo>
                  <a:cubicBezTo>
                    <a:pt x="7075" y="8554"/>
                    <a:pt x="7609" y="12578"/>
                    <a:pt x="7742" y="15119"/>
                  </a:cubicBezTo>
                  <a:cubicBezTo>
                    <a:pt x="7875" y="17660"/>
                    <a:pt x="7609" y="18719"/>
                    <a:pt x="6942" y="19566"/>
                  </a:cubicBezTo>
                  <a:cubicBezTo>
                    <a:pt x="6275" y="20413"/>
                    <a:pt x="5209" y="21048"/>
                    <a:pt x="4142" y="21048"/>
                  </a:cubicBezTo>
                  <a:cubicBezTo>
                    <a:pt x="3075" y="21048"/>
                    <a:pt x="2009" y="20413"/>
                    <a:pt x="1075" y="18507"/>
                  </a:cubicBezTo>
                  <a:cubicBezTo>
                    <a:pt x="142" y="16601"/>
                    <a:pt x="-658" y="13425"/>
                    <a:pt x="809" y="10142"/>
                  </a:cubicBezTo>
                  <a:cubicBezTo>
                    <a:pt x="2275" y="6860"/>
                    <a:pt x="6009" y="3472"/>
                    <a:pt x="8542" y="1672"/>
                  </a:cubicBezTo>
                  <a:cubicBezTo>
                    <a:pt x="11075" y="-128"/>
                    <a:pt x="12409" y="-340"/>
                    <a:pt x="13875" y="401"/>
                  </a:cubicBezTo>
                  <a:cubicBezTo>
                    <a:pt x="15342" y="1142"/>
                    <a:pt x="16942" y="2836"/>
                    <a:pt x="17342" y="4848"/>
                  </a:cubicBezTo>
                  <a:cubicBezTo>
                    <a:pt x="17742" y="6860"/>
                    <a:pt x="16942" y="9189"/>
                    <a:pt x="15875" y="10672"/>
                  </a:cubicBezTo>
                  <a:cubicBezTo>
                    <a:pt x="14809" y="12154"/>
                    <a:pt x="13475" y="12789"/>
                    <a:pt x="13475" y="13001"/>
                  </a:cubicBezTo>
                  <a:cubicBezTo>
                    <a:pt x="13475" y="13213"/>
                    <a:pt x="14809" y="13001"/>
                    <a:pt x="16009" y="13213"/>
                  </a:cubicBezTo>
                  <a:cubicBezTo>
                    <a:pt x="17209" y="13425"/>
                    <a:pt x="18275" y="14060"/>
                    <a:pt x="19209" y="15331"/>
                  </a:cubicBezTo>
                  <a:cubicBezTo>
                    <a:pt x="20142" y="16601"/>
                    <a:pt x="20942" y="18507"/>
                    <a:pt x="20675" y="19672"/>
                  </a:cubicBezTo>
                  <a:cubicBezTo>
                    <a:pt x="20409" y="20836"/>
                    <a:pt x="19075" y="21260"/>
                    <a:pt x="16809" y="21260"/>
                  </a:cubicBezTo>
                  <a:cubicBezTo>
                    <a:pt x="14542" y="21260"/>
                    <a:pt x="11342" y="20836"/>
                    <a:pt x="9075" y="19778"/>
                  </a:cubicBezTo>
                  <a:cubicBezTo>
                    <a:pt x="6809" y="18719"/>
                    <a:pt x="5475" y="17025"/>
                    <a:pt x="4142" y="15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2" name="Line"/>
            <p:cNvSpPr/>
            <p:nvPr/>
          </p:nvSpPr>
          <p:spPr>
            <a:xfrm>
              <a:off x="3313499" y="3776049"/>
              <a:ext cx="1037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3" name="Line"/>
            <p:cNvSpPr/>
            <p:nvPr/>
          </p:nvSpPr>
          <p:spPr>
            <a:xfrm>
              <a:off x="3977709" y="3693023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950" y="14400"/>
                    <a:pt x="9900" y="7200"/>
                    <a:pt x="12937" y="3600"/>
                  </a:cubicBezTo>
                  <a:cubicBezTo>
                    <a:pt x="15975" y="0"/>
                    <a:pt x="17100" y="0"/>
                    <a:pt x="18225" y="0"/>
                  </a:cubicBezTo>
                  <a:cubicBezTo>
                    <a:pt x="19350" y="0"/>
                    <a:pt x="20475" y="0"/>
                    <a:pt x="21037" y="1800"/>
                  </a:cubicBezTo>
                  <a:cubicBezTo>
                    <a:pt x="21600" y="3600"/>
                    <a:pt x="21600" y="7200"/>
                    <a:pt x="2160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4" name="Line"/>
            <p:cNvSpPr/>
            <p:nvPr/>
          </p:nvSpPr>
          <p:spPr>
            <a:xfrm>
              <a:off x="4039979" y="3807184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5" name="Line"/>
            <p:cNvSpPr/>
            <p:nvPr/>
          </p:nvSpPr>
          <p:spPr>
            <a:xfrm>
              <a:off x="5116827" y="3398317"/>
              <a:ext cx="333533" cy="474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473" fill="norm" stroke="1" extrusionOk="0">
                  <a:moveTo>
                    <a:pt x="812" y="1125"/>
                  </a:moveTo>
                  <a:cubicBezTo>
                    <a:pt x="1466" y="4882"/>
                    <a:pt x="2121" y="8638"/>
                    <a:pt x="2776" y="11769"/>
                  </a:cubicBezTo>
                  <a:cubicBezTo>
                    <a:pt x="3430" y="14899"/>
                    <a:pt x="4085" y="17403"/>
                    <a:pt x="4521" y="19047"/>
                  </a:cubicBezTo>
                  <a:cubicBezTo>
                    <a:pt x="4957" y="20690"/>
                    <a:pt x="5176" y="21473"/>
                    <a:pt x="5176" y="21473"/>
                  </a:cubicBezTo>
                  <a:cubicBezTo>
                    <a:pt x="5176" y="21473"/>
                    <a:pt x="4957" y="20690"/>
                    <a:pt x="4521" y="18186"/>
                  </a:cubicBezTo>
                  <a:cubicBezTo>
                    <a:pt x="4085" y="15682"/>
                    <a:pt x="3430" y="11456"/>
                    <a:pt x="2885" y="8951"/>
                  </a:cubicBezTo>
                  <a:cubicBezTo>
                    <a:pt x="2339" y="6447"/>
                    <a:pt x="1903" y="5664"/>
                    <a:pt x="1466" y="4882"/>
                  </a:cubicBezTo>
                  <a:cubicBezTo>
                    <a:pt x="1030" y="4099"/>
                    <a:pt x="594" y="3316"/>
                    <a:pt x="266" y="2534"/>
                  </a:cubicBezTo>
                  <a:cubicBezTo>
                    <a:pt x="-61" y="1751"/>
                    <a:pt x="-279" y="969"/>
                    <a:pt x="812" y="499"/>
                  </a:cubicBezTo>
                  <a:cubicBezTo>
                    <a:pt x="1903" y="30"/>
                    <a:pt x="4303" y="-127"/>
                    <a:pt x="7357" y="108"/>
                  </a:cubicBezTo>
                  <a:cubicBezTo>
                    <a:pt x="10412" y="343"/>
                    <a:pt x="14121" y="969"/>
                    <a:pt x="16630" y="1986"/>
                  </a:cubicBezTo>
                  <a:cubicBezTo>
                    <a:pt x="19139" y="3003"/>
                    <a:pt x="20448" y="4412"/>
                    <a:pt x="20885" y="5508"/>
                  </a:cubicBezTo>
                  <a:cubicBezTo>
                    <a:pt x="21321" y="6603"/>
                    <a:pt x="20885" y="7386"/>
                    <a:pt x="18594" y="8012"/>
                  </a:cubicBezTo>
                  <a:cubicBezTo>
                    <a:pt x="16303" y="8638"/>
                    <a:pt x="12157" y="9108"/>
                    <a:pt x="9212" y="8716"/>
                  </a:cubicBezTo>
                  <a:cubicBezTo>
                    <a:pt x="6266" y="8325"/>
                    <a:pt x="4521" y="7073"/>
                    <a:pt x="2776" y="5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6" name="Line"/>
            <p:cNvSpPr/>
            <p:nvPr/>
          </p:nvSpPr>
          <p:spPr>
            <a:xfrm>
              <a:off x="5515591" y="3803243"/>
              <a:ext cx="239280" cy="291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167" fill="norm" stroke="1" extrusionOk="0">
                  <a:moveTo>
                    <a:pt x="746" y="3300"/>
                  </a:moveTo>
                  <a:cubicBezTo>
                    <a:pt x="2571" y="5561"/>
                    <a:pt x="4396" y="7821"/>
                    <a:pt x="5309" y="10458"/>
                  </a:cubicBezTo>
                  <a:cubicBezTo>
                    <a:pt x="6222" y="13096"/>
                    <a:pt x="6222" y="16110"/>
                    <a:pt x="5613" y="17993"/>
                  </a:cubicBezTo>
                  <a:cubicBezTo>
                    <a:pt x="5005" y="19877"/>
                    <a:pt x="3788" y="20631"/>
                    <a:pt x="2723" y="20505"/>
                  </a:cubicBezTo>
                  <a:cubicBezTo>
                    <a:pt x="1658" y="20379"/>
                    <a:pt x="746" y="19375"/>
                    <a:pt x="289" y="16989"/>
                  </a:cubicBezTo>
                  <a:cubicBezTo>
                    <a:pt x="-167" y="14603"/>
                    <a:pt x="-167" y="10835"/>
                    <a:pt x="898" y="7821"/>
                  </a:cubicBezTo>
                  <a:cubicBezTo>
                    <a:pt x="1963" y="4807"/>
                    <a:pt x="4092" y="2547"/>
                    <a:pt x="6830" y="1291"/>
                  </a:cubicBezTo>
                  <a:cubicBezTo>
                    <a:pt x="9568" y="35"/>
                    <a:pt x="12915" y="-216"/>
                    <a:pt x="15196" y="161"/>
                  </a:cubicBezTo>
                  <a:cubicBezTo>
                    <a:pt x="17478" y="537"/>
                    <a:pt x="18695" y="1542"/>
                    <a:pt x="18695" y="3175"/>
                  </a:cubicBezTo>
                  <a:cubicBezTo>
                    <a:pt x="18695" y="4807"/>
                    <a:pt x="17478" y="7068"/>
                    <a:pt x="15957" y="8324"/>
                  </a:cubicBezTo>
                  <a:cubicBezTo>
                    <a:pt x="14436" y="9579"/>
                    <a:pt x="12610" y="9831"/>
                    <a:pt x="12458" y="10082"/>
                  </a:cubicBezTo>
                  <a:cubicBezTo>
                    <a:pt x="12306" y="10333"/>
                    <a:pt x="13827" y="10584"/>
                    <a:pt x="15653" y="11714"/>
                  </a:cubicBezTo>
                  <a:cubicBezTo>
                    <a:pt x="17478" y="12844"/>
                    <a:pt x="19608" y="14854"/>
                    <a:pt x="20520" y="16612"/>
                  </a:cubicBezTo>
                  <a:cubicBezTo>
                    <a:pt x="21433" y="18370"/>
                    <a:pt x="21129" y="19877"/>
                    <a:pt x="19760" y="20631"/>
                  </a:cubicBezTo>
                  <a:cubicBezTo>
                    <a:pt x="18391" y="21384"/>
                    <a:pt x="15957" y="21384"/>
                    <a:pt x="13827" y="20379"/>
                  </a:cubicBezTo>
                  <a:cubicBezTo>
                    <a:pt x="11698" y="19375"/>
                    <a:pt x="9872" y="17365"/>
                    <a:pt x="8047" y="15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7" name="Line"/>
            <p:cNvSpPr/>
            <p:nvPr/>
          </p:nvSpPr>
          <p:spPr>
            <a:xfrm>
              <a:off x="5845801" y="3844704"/>
              <a:ext cx="331248" cy="14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185" fill="norm" stroke="1" extrusionOk="0">
                  <a:moveTo>
                    <a:pt x="0" y="7930"/>
                  </a:moveTo>
                  <a:cubicBezTo>
                    <a:pt x="6458" y="7440"/>
                    <a:pt x="12915" y="6949"/>
                    <a:pt x="16701" y="6703"/>
                  </a:cubicBezTo>
                  <a:cubicBezTo>
                    <a:pt x="20487" y="6458"/>
                    <a:pt x="21600" y="6458"/>
                    <a:pt x="21266" y="4985"/>
                  </a:cubicBezTo>
                  <a:cubicBezTo>
                    <a:pt x="20932" y="3512"/>
                    <a:pt x="19151" y="567"/>
                    <a:pt x="18705" y="76"/>
                  </a:cubicBezTo>
                  <a:cubicBezTo>
                    <a:pt x="18260" y="-415"/>
                    <a:pt x="19151" y="1549"/>
                    <a:pt x="19596" y="4003"/>
                  </a:cubicBezTo>
                  <a:cubicBezTo>
                    <a:pt x="20041" y="6458"/>
                    <a:pt x="20041" y="9403"/>
                    <a:pt x="18817" y="12349"/>
                  </a:cubicBezTo>
                  <a:cubicBezTo>
                    <a:pt x="17592" y="15294"/>
                    <a:pt x="15142" y="18240"/>
                    <a:pt x="12693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8" name="Line"/>
            <p:cNvSpPr/>
            <p:nvPr/>
          </p:nvSpPr>
          <p:spPr>
            <a:xfrm>
              <a:off x="6385473" y="3733013"/>
              <a:ext cx="315290" cy="37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166" fill="norm" stroke="1" extrusionOk="0">
                  <a:moveTo>
                    <a:pt x="0" y="1854"/>
                  </a:moveTo>
                  <a:cubicBezTo>
                    <a:pt x="1174" y="1658"/>
                    <a:pt x="2348" y="1461"/>
                    <a:pt x="3404" y="1854"/>
                  </a:cubicBezTo>
                  <a:cubicBezTo>
                    <a:pt x="4461" y="2247"/>
                    <a:pt x="5400" y="3229"/>
                    <a:pt x="6222" y="5683"/>
                  </a:cubicBezTo>
                  <a:cubicBezTo>
                    <a:pt x="7043" y="8138"/>
                    <a:pt x="7748" y="12065"/>
                    <a:pt x="7983" y="14618"/>
                  </a:cubicBezTo>
                  <a:cubicBezTo>
                    <a:pt x="8217" y="17170"/>
                    <a:pt x="7983" y="18349"/>
                    <a:pt x="7278" y="19134"/>
                  </a:cubicBezTo>
                  <a:cubicBezTo>
                    <a:pt x="6574" y="19919"/>
                    <a:pt x="5400" y="20312"/>
                    <a:pt x="4226" y="19527"/>
                  </a:cubicBezTo>
                  <a:cubicBezTo>
                    <a:pt x="3052" y="18741"/>
                    <a:pt x="1878" y="16778"/>
                    <a:pt x="1291" y="14421"/>
                  </a:cubicBezTo>
                  <a:cubicBezTo>
                    <a:pt x="704" y="12065"/>
                    <a:pt x="704" y="9316"/>
                    <a:pt x="2113" y="6763"/>
                  </a:cubicBezTo>
                  <a:cubicBezTo>
                    <a:pt x="3522" y="4210"/>
                    <a:pt x="6339" y="1854"/>
                    <a:pt x="9039" y="774"/>
                  </a:cubicBezTo>
                  <a:cubicBezTo>
                    <a:pt x="11739" y="-306"/>
                    <a:pt x="14322" y="-110"/>
                    <a:pt x="15730" y="479"/>
                  </a:cubicBezTo>
                  <a:cubicBezTo>
                    <a:pt x="17139" y="1069"/>
                    <a:pt x="17374" y="2050"/>
                    <a:pt x="17491" y="3032"/>
                  </a:cubicBezTo>
                  <a:cubicBezTo>
                    <a:pt x="17609" y="4014"/>
                    <a:pt x="17609" y="4996"/>
                    <a:pt x="17139" y="5781"/>
                  </a:cubicBezTo>
                  <a:cubicBezTo>
                    <a:pt x="16670" y="6567"/>
                    <a:pt x="15730" y="7156"/>
                    <a:pt x="14674" y="7647"/>
                  </a:cubicBezTo>
                  <a:cubicBezTo>
                    <a:pt x="13617" y="8138"/>
                    <a:pt x="12443" y="8530"/>
                    <a:pt x="12443" y="8727"/>
                  </a:cubicBezTo>
                  <a:cubicBezTo>
                    <a:pt x="12443" y="8923"/>
                    <a:pt x="13617" y="8923"/>
                    <a:pt x="15261" y="9807"/>
                  </a:cubicBezTo>
                  <a:cubicBezTo>
                    <a:pt x="16904" y="10690"/>
                    <a:pt x="19017" y="12458"/>
                    <a:pt x="20191" y="14127"/>
                  </a:cubicBezTo>
                  <a:cubicBezTo>
                    <a:pt x="21365" y="15796"/>
                    <a:pt x="21600" y="17367"/>
                    <a:pt x="21248" y="18545"/>
                  </a:cubicBezTo>
                  <a:cubicBezTo>
                    <a:pt x="20896" y="19723"/>
                    <a:pt x="19957" y="20509"/>
                    <a:pt x="18900" y="20901"/>
                  </a:cubicBezTo>
                  <a:cubicBezTo>
                    <a:pt x="17843" y="21294"/>
                    <a:pt x="16670" y="21294"/>
                    <a:pt x="15026" y="20607"/>
                  </a:cubicBezTo>
                  <a:cubicBezTo>
                    <a:pt x="13383" y="19919"/>
                    <a:pt x="11270" y="18545"/>
                    <a:pt x="9978" y="17170"/>
                  </a:cubicBezTo>
                  <a:cubicBezTo>
                    <a:pt x="8687" y="15796"/>
                    <a:pt x="8217" y="14421"/>
                    <a:pt x="7748" y="13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49" name="Line"/>
            <p:cNvSpPr/>
            <p:nvPr/>
          </p:nvSpPr>
          <p:spPr>
            <a:xfrm>
              <a:off x="6769469" y="3661888"/>
              <a:ext cx="3205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fill="norm" stroke="1" extrusionOk="0">
                  <a:moveTo>
                    <a:pt x="0" y="0"/>
                  </a:moveTo>
                  <a:cubicBezTo>
                    <a:pt x="8640" y="1662"/>
                    <a:pt x="17280" y="3323"/>
                    <a:pt x="19440" y="6923"/>
                  </a:cubicBezTo>
                  <a:cubicBezTo>
                    <a:pt x="21600" y="10523"/>
                    <a:pt x="17280" y="16062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0" name="Line"/>
            <p:cNvSpPr/>
            <p:nvPr/>
          </p:nvSpPr>
          <p:spPr>
            <a:xfrm>
              <a:off x="7279496" y="3158945"/>
              <a:ext cx="154185" cy="55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517" fill="norm" stroke="1" extrusionOk="0">
                  <a:moveTo>
                    <a:pt x="17073" y="990"/>
                  </a:moveTo>
                  <a:cubicBezTo>
                    <a:pt x="15153" y="588"/>
                    <a:pt x="13233" y="185"/>
                    <a:pt x="11073" y="51"/>
                  </a:cubicBezTo>
                  <a:cubicBezTo>
                    <a:pt x="8913" y="-83"/>
                    <a:pt x="6513" y="51"/>
                    <a:pt x="4593" y="387"/>
                  </a:cubicBezTo>
                  <a:cubicBezTo>
                    <a:pt x="2673" y="722"/>
                    <a:pt x="1233" y="1259"/>
                    <a:pt x="513" y="2265"/>
                  </a:cubicBezTo>
                  <a:cubicBezTo>
                    <a:pt x="-207" y="3271"/>
                    <a:pt x="-207" y="4747"/>
                    <a:pt x="753" y="7162"/>
                  </a:cubicBezTo>
                  <a:cubicBezTo>
                    <a:pt x="1713" y="9577"/>
                    <a:pt x="3633" y="12931"/>
                    <a:pt x="4833" y="14943"/>
                  </a:cubicBezTo>
                  <a:cubicBezTo>
                    <a:pt x="6033" y="16956"/>
                    <a:pt x="6513" y="17626"/>
                    <a:pt x="6033" y="18364"/>
                  </a:cubicBezTo>
                  <a:cubicBezTo>
                    <a:pt x="5553" y="19102"/>
                    <a:pt x="4113" y="19907"/>
                    <a:pt x="4593" y="20377"/>
                  </a:cubicBezTo>
                  <a:cubicBezTo>
                    <a:pt x="5073" y="20846"/>
                    <a:pt x="7473" y="20980"/>
                    <a:pt x="10593" y="21115"/>
                  </a:cubicBezTo>
                  <a:cubicBezTo>
                    <a:pt x="13713" y="21249"/>
                    <a:pt x="17553" y="21383"/>
                    <a:pt x="21393" y="21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1" name="Line"/>
            <p:cNvSpPr/>
            <p:nvPr/>
          </p:nvSpPr>
          <p:spPr>
            <a:xfrm>
              <a:off x="7630867" y="3358946"/>
              <a:ext cx="259458" cy="29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fill="norm" stroke="1" extrusionOk="0">
                  <a:moveTo>
                    <a:pt x="0" y="1612"/>
                  </a:moveTo>
                  <a:cubicBezTo>
                    <a:pt x="1440" y="876"/>
                    <a:pt x="2880" y="139"/>
                    <a:pt x="4896" y="17"/>
                  </a:cubicBezTo>
                  <a:cubicBezTo>
                    <a:pt x="6912" y="-106"/>
                    <a:pt x="9504" y="385"/>
                    <a:pt x="11376" y="2962"/>
                  </a:cubicBezTo>
                  <a:cubicBezTo>
                    <a:pt x="13248" y="5539"/>
                    <a:pt x="14400" y="10203"/>
                    <a:pt x="14976" y="13394"/>
                  </a:cubicBezTo>
                  <a:cubicBezTo>
                    <a:pt x="15552" y="16585"/>
                    <a:pt x="15552" y="18303"/>
                    <a:pt x="16128" y="19530"/>
                  </a:cubicBezTo>
                  <a:cubicBezTo>
                    <a:pt x="16704" y="20758"/>
                    <a:pt x="17856" y="21494"/>
                    <a:pt x="18864" y="21126"/>
                  </a:cubicBezTo>
                  <a:cubicBezTo>
                    <a:pt x="19872" y="20758"/>
                    <a:pt x="20736" y="19285"/>
                    <a:pt x="21600" y="17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2" name="Line"/>
            <p:cNvSpPr/>
            <p:nvPr/>
          </p:nvSpPr>
          <p:spPr>
            <a:xfrm>
              <a:off x="7610110" y="3340161"/>
              <a:ext cx="290594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0314" y="0"/>
                    <a:pt x="19029" y="0"/>
                    <a:pt x="17614" y="1200"/>
                  </a:cubicBezTo>
                  <a:cubicBezTo>
                    <a:pt x="16200" y="2400"/>
                    <a:pt x="14657" y="4800"/>
                    <a:pt x="11700" y="8400"/>
                  </a:cubicBezTo>
                  <a:cubicBezTo>
                    <a:pt x="8743" y="12000"/>
                    <a:pt x="4371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3" name="Line"/>
            <p:cNvSpPr/>
            <p:nvPr/>
          </p:nvSpPr>
          <p:spPr>
            <a:xfrm>
              <a:off x="7994107" y="3179730"/>
              <a:ext cx="252852" cy="55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478" fill="norm" stroke="1" extrusionOk="0">
                  <a:moveTo>
                    <a:pt x="0" y="989"/>
                  </a:moveTo>
                  <a:cubicBezTo>
                    <a:pt x="2919" y="587"/>
                    <a:pt x="5838" y="184"/>
                    <a:pt x="8027" y="50"/>
                  </a:cubicBezTo>
                  <a:cubicBezTo>
                    <a:pt x="10216" y="-84"/>
                    <a:pt x="11676" y="50"/>
                    <a:pt x="12259" y="453"/>
                  </a:cubicBezTo>
                  <a:cubicBezTo>
                    <a:pt x="12843" y="855"/>
                    <a:pt x="12551" y="1526"/>
                    <a:pt x="13427" y="3673"/>
                  </a:cubicBezTo>
                  <a:cubicBezTo>
                    <a:pt x="14303" y="5819"/>
                    <a:pt x="16346" y="9441"/>
                    <a:pt x="17805" y="11991"/>
                  </a:cubicBezTo>
                  <a:cubicBezTo>
                    <a:pt x="19265" y="14540"/>
                    <a:pt x="20141" y="16015"/>
                    <a:pt x="20724" y="17357"/>
                  </a:cubicBezTo>
                  <a:cubicBezTo>
                    <a:pt x="21308" y="18699"/>
                    <a:pt x="21600" y="19906"/>
                    <a:pt x="21016" y="20577"/>
                  </a:cubicBezTo>
                  <a:cubicBezTo>
                    <a:pt x="20432" y="21248"/>
                    <a:pt x="18973" y="21382"/>
                    <a:pt x="17514" y="21449"/>
                  </a:cubicBezTo>
                  <a:cubicBezTo>
                    <a:pt x="16054" y="21516"/>
                    <a:pt x="14595" y="21516"/>
                    <a:pt x="12697" y="20912"/>
                  </a:cubicBezTo>
                  <a:cubicBezTo>
                    <a:pt x="10800" y="20309"/>
                    <a:pt x="8465" y="19101"/>
                    <a:pt x="6130" y="178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4" name="Line"/>
            <p:cNvSpPr/>
            <p:nvPr/>
          </p:nvSpPr>
          <p:spPr>
            <a:xfrm>
              <a:off x="8492265" y="3538207"/>
              <a:ext cx="370201" cy="40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19" fill="norm" stroke="1" extrusionOk="0">
                  <a:moveTo>
                    <a:pt x="0" y="2655"/>
                  </a:moveTo>
                  <a:cubicBezTo>
                    <a:pt x="1200" y="2295"/>
                    <a:pt x="2400" y="1935"/>
                    <a:pt x="3400" y="2115"/>
                  </a:cubicBezTo>
                  <a:cubicBezTo>
                    <a:pt x="4400" y="2295"/>
                    <a:pt x="5200" y="3015"/>
                    <a:pt x="5800" y="5625"/>
                  </a:cubicBezTo>
                  <a:cubicBezTo>
                    <a:pt x="6400" y="8235"/>
                    <a:pt x="6800" y="12735"/>
                    <a:pt x="6700" y="15345"/>
                  </a:cubicBezTo>
                  <a:cubicBezTo>
                    <a:pt x="6600" y="17955"/>
                    <a:pt x="6000" y="18675"/>
                    <a:pt x="5200" y="19215"/>
                  </a:cubicBezTo>
                  <a:cubicBezTo>
                    <a:pt x="4400" y="19755"/>
                    <a:pt x="3400" y="20115"/>
                    <a:pt x="2600" y="19935"/>
                  </a:cubicBezTo>
                  <a:cubicBezTo>
                    <a:pt x="1800" y="19755"/>
                    <a:pt x="1200" y="19035"/>
                    <a:pt x="800" y="17145"/>
                  </a:cubicBezTo>
                  <a:cubicBezTo>
                    <a:pt x="400" y="15255"/>
                    <a:pt x="200" y="12195"/>
                    <a:pt x="1000" y="9315"/>
                  </a:cubicBezTo>
                  <a:cubicBezTo>
                    <a:pt x="1800" y="6435"/>
                    <a:pt x="3600" y="3735"/>
                    <a:pt x="5900" y="2025"/>
                  </a:cubicBezTo>
                  <a:cubicBezTo>
                    <a:pt x="8200" y="315"/>
                    <a:pt x="11000" y="-405"/>
                    <a:pt x="12900" y="225"/>
                  </a:cubicBezTo>
                  <a:cubicBezTo>
                    <a:pt x="14800" y="855"/>
                    <a:pt x="15800" y="2835"/>
                    <a:pt x="16300" y="4275"/>
                  </a:cubicBezTo>
                  <a:cubicBezTo>
                    <a:pt x="16800" y="5715"/>
                    <a:pt x="16800" y="6615"/>
                    <a:pt x="16700" y="7515"/>
                  </a:cubicBezTo>
                  <a:cubicBezTo>
                    <a:pt x="16600" y="8415"/>
                    <a:pt x="16400" y="9315"/>
                    <a:pt x="15800" y="9855"/>
                  </a:cubicBezTo>
                  <a:cubicBezTo>
                    <a:pt x="15200" y="10395"/>
                    <a:pt x="14200" y="10575"/>
                    <a:pt x="14200" y="10755"/>
                  </a:cubicBezTo>
                  <a:cubicBezTo>
                    <a:pt x="14200" y="10935"/>
                    <a:pt x="15200" y="11115"/>
                    <a:pt x="16600" y="12015"/>
                  </a:cubicBezTo>
                  <a:cubicBezTo>
                    <a:pt x="18000" y="12915"/>
                    <a:pt x="19800" y="14535"/>
                    <a:pt x="20700" y="16065"/>
                  </a:cubicBezTo>
                  <a:cubicBezTo>
                    <a:pt x="21600" y="17595"/>
                    <a:pt x="21600" y="19035"/>
                    <a:pt x="20900" y="19935"/>
                  </a:cubicBezTo>
                  <a:cubicBezTo>
                    <a:pt x="20200" y="20835"/>
                    <a:pt x="18800" y="21195"/>
                    <a:pt x="17000" y="21105"/>
                  </a:cubicBezTo>
                  <a:cubicBezTo>
                    <a:pt x="15200" y="21015"/>
                    <a:pt x="13000" y="20475"/>
                    <a:pt x="11300" y="19395"/>
                  </a:cubicBezTo>
                  <a:cubicBezTo>
                    <a:pt x="9600" y="18315"/>
                    <a:pt x="8400" y="16695"/>
                    <a:pt x="7200" y="15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5" name="Line"/>
            <p:cNvSpPr/>
            <p:nvPr/>
          </p:nvSpPr>
          <p:spPr>
            <a:xfrm>
              <a:off x="9291394" y="3485457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6" name="Line"/>
            <p:cNvSpPr/>
            <p:nvPr/>
          </p:nvSpPr>
          <p:spPr>
            <a:xfrm>
              <a:off x="9332907" y="3589240"/>
              <a:ext cx="3009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59" y="2400"/>
                    <a:pt x="11917" y="4800"/>
                    <a:pt x="15517" y="8400"/>
                  </a:cubicBezTo>
                  <a:cubicBezTo>
                    <a:pt x="19117" y="12000"/>
                    <a:pt x="20359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7" name="Line"/>
            <p:cNvSpPr/>
            <p:nvPr/>
          </p:nvSpPr>
          <p:spPr>
            <a:xfrm>
              <a:off x="10309338" y="3226044"/>
              <a:ext cx="328743" cy="466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246" fill="norm" stroke="1" extrusionOk="0">
                  <a:moveTo>
                    <a:pt x="618" y="2363"/>
                  </a:moveTo>
                  <a:cubicBezTo>
                    <a:pt x="1068" y="6935"/>
                    <a:pt x="1518" y="11507"/>
                    <a:pt x="1968" y="14424"/>
                  </a:cubicBezTo>
                  <a:cubicBezTo>
                    <a:pt x="2418" y="17341"/>
                    <a:pt x="2868" y="18602"/>
                    <a:pt x="3206" y="19627"/>
                  </a:cubicBezTo>
                  <a:cubicBezTo>
                    <a:pt x="3543" y="20652"/>
                    <a:pt x="3768" y="21440"/>
                    <a:pt x="3881" y="21204"/>
                  </a:cubicBezTo>
                  <a:cubicBezTo>
                    <a:pt x="3993" y="20967"/>
                    <a:pt x="3993" y="19706"/>
                    <a:pt x="3431" y="17104"/>
                  </a:cubicBezTo>
                  <a:cubicBezTo>
                    <a:pt x="2868" y="14503"/>
                    <a:pt x="1743" y="10561"/>
                    <a:pt x="1068" y="8196"/>
                  </a:cubicBezTo>
                  <a:cubicBezTo>
                    <a:pt x="393" y="5831"/>
                    <a:pt x="168" y="5043"/>
                    <a:pt x="56" y="4018"/>
                  </a:cubicBezTo>
                  <a:cubicBezTo>
                    <a:pt x="-57" y="2993"/>
                    <a:pt x="-57" y="1732"/>
                    <a:pt x="618" y="944"/>
                  </a:cubicBezTo>
                  <a:cubicBezTo>
                    <a:pt x="1293" y="155"/>
                    <a:pt x="2643" y="-160"/>
                    <a:pt x="5231" y="76"/>
                  </a:cubicBezTo>
                  <a:cubicBezTo>
                    <a:pt x="7818" y="313"/>
                    <a:pt x="11643" y="1101"/>
                    <a:pt x="14568" y="2520"/>
                  </a:cubicBezTo>
                  <a:cubicBezTo>
                    <a:pt x="17493" y="3939"/>
                    <a:pt x="19518" y="5989"/>
                    <a:pt x="20531" y="7408"/>
                  </a:cubicBezTo>
                  <a:cubicBezTo>
                    <a:pt x="21543" y="8827"/>
                    <a:pt x="21543" y="9615"/>
                    <a:pt x="21093" y="10246"/>
                  </a:cubicBezTo>
                  <a:cubicBezTo>
                    <a:pt x="20643" y="10877"/>
                    <a:pt x="19743" y="11349"/>
                    <a:pt x="17493" y="11586"/>
                  </a:cubicBezTo>
                  <a:cubicBezTo>
                    <a:pt x="15243" y="11822"/>
                    <a:pt x="11643" y="11822"/>
                    <a:pt x="8943" y="11271"/>
                  </a:cubicBezTo>
                  <a:cubicBezTo>
                    <a:pt x="6243" y="10719"/>
                    <a:pt x="4443" y="9615"/>
                    <a:pt x="2643" y="8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8" name="Line"/>
            <p:cNvSpPr/>
            <p:nvPr/>
          </p:nvSpPr>
          <p:spPr>
            <a:xfrm>
              <a:off x="11243208" y="3127810"/>
              <a:ext cx="134223" cy="492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62" fill="norm" stroke="1" extrusionOk="0">
                  <a:moveTo>
                    <a:pt x="21489" y="1107"/>
                  </a:moveTo>
                  <a:cubicBezTo>
                    <a:pt x="19274" y="657"/>
                    <a:pt x="17058" y="207"/>
                    <a:pt x="14289" y="57"/>
                  </a:cubicBezTo>
                  <a:cubicBezTo>
                    <a:pt x="11520" y="-93"/>
                    <a:pt x="8197" y="57"/>
                    <a:pt x="5704" y="432"/>
                  </a:cubicBezTo>
                  <a:cubicBezTo>
                    <a:pt x="3212" y="807"/>
                    <a:pt x="1551" y="1407"/>
                    <a:pt x="720" y="3357"/>
                  </a:cubicBezTo>
                  <a:cubicBezTo>
                    <a:pt x="-111" y="5307"/>
                    <a:pt x="-111" y="8607"/>
                    <a:pt x="166" y="11532"/>
                  </a:cubicBezTo>
                  <a:cubicBezTo>
                    <a:pt x="443" y="14457"/>
                    <a:pt x="997" y="17007"/>
                    <a:pt x="1274" y="18657"/>
                  </a:cubicBezTo>
                  <a:cubicBezTo>
                    <a:pt x="1550" y="20307"/>
                    <a:pt x="1550" y="21057"/>
                    <a:pt x="3212" y="21282"/>
                  </a:cubicBezTo>
                  <a:cubicBezTo>
                    <a:pt x="4873" y="21507"/>
                    <a:pt x="8197" y="21207"/>
                    <a:pt x="11243" y="20982"/>
                  </a:cubicBezTo>
                  <a:cubicBezTo>
                    <a:pt x="14289" y="20757"/>
                    <a:pt x="17058" y="20607"/>
                    <a:pt x="18166" y="20457"/>
                  </a:cubicBezTo>
                  <a:cubicBezTo>
                    <a:pt x="19274" y="20307"/>
                    <a:pt x="18720" y="20157"/>
                    <a:pt x="18166" y="200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9" name="Line"/>
            <p:cNvSpPr/>
            <p:nvPr/>
          </p:nvSpPr>
          <p:spPr>
            <a:xfrm>
              <a:off x="12124666" y="3138081"/>
              <a:ext cx="235242" cy="542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fill="norm" stroke="1" extrusionOk="0">
                  <a:moveTo>
                    <a:pt x="0" y="193"/>
                  </a:moveTo>
                  <a:cubicBezTo>
                    <a:pt x="3176" y="57"/>
                    <a:pt x="6353" y="-80"/>
                    <a:pt x="9371" y="57"/>
                  </a:cubicBezTo>
                  <a:cubicBezTo>
                    <a:pt x="12388" y="193"/>
                    <a:pt x="15247" y="604"/>
                    <a:pt x="16518" y="1150"/>
                  </a:cubicBezTo>
                  <a:cubicBezTo>
                    <a:pt x="17788" y="1697"/>
                    <a:pt x="17471" y="2381"/>
                    <a:pt x="17947" y="5047"/>
                  </a:cubicBezTo>
                  <a:cubicBezTo>
                    <a:pt x="18424" y="7712"/>
                    <a:pt x="19694" y="12361"/>
                    <a:pt x="20488" y="15095"/>
                  </a:cubicBezTo>
                  <a:cubicBezTo>
                    <a:pt x="21282" y="17829"/>
                    <a:pt x="21600" y="18649"/>
                    <a:pt x="21600" y="19401"/>
                  </a:cubicBezTo>
                  <a:cubicBezTo>
                    <a:pt x="21600" y="20153"/>
                    <a:pt x="21282" y="20836"/>
                    <a:pt x="20329" y="21178"/>
                  </a:cubicBezTo>
                  <a:cubicBezTo>
                    <a:pt x="19377" y="21520"/>
                    <a:pt x="17788" y="21520"/>
                    <a:pt x="14929" y="21042"/>
                  </a:cubicBezTo>
                  <a:cubicBezTo>
                    <a:pt x="12071" y="20563"/>
                    <a:pt x="7941" y="19606"/>
                    <a:pt x="3812" y="18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0" name="Line"/>
            <p:cNvSpPr/>
            <p:nvPr/>
          </p:nvSpPr>
          <p:spPr>
            <a:xfrm>
              <a:off x="12581311" y="3552829"/>
              <a:ext cx="339645" cy="37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52" fill="norm" stroke="1" extrusionOk="0">
                  <a:moveTo>
                    <a:pt x="0" y="2067"/>
                  </a:moveTo>
                  <a:cubicBezTo>
                    <a:pt x="1091" y="1674"/>
                    <a:pt x="2182" y="1282"/>
                    <a:pt x="4036" y="2656"/>
                  </a:cubicBezTo>
                  <a:cubicBezTo>
                    <a:pt x="5891" y="4031"/>
                    <a:pt x="8509" y="7172"/>
                    <a:pt x="9491" y="10314"/>
                  </a:cubicBezTo>
                  <a:cubicBezTo>
                    <a:pt x="10473" y="13456"/>
                    <a:pt x="9818" y="16598"/>
                    <a:pt x="9055" y="18463"/>
                  </a:cubicBezTo>
                  <a:cubicBezTo>
                    <a:pt x="8291" y="20329"/>
                    <a:pt x="7418" y="20918"/>
                    <a:pt x="6436" y="20918"/>
                  </a:cubicBezTo>
                  <a:cubicBezTo>
                    <a:pt x="5455" y="20918"/>
                    <a:pt x="4364" y="20329"/>
                    <a:pt x="3600" y="18071"/>
                  </a:cubicBezTo>
                  <a:cubicBezTo>
                    <a:pt x="2836" y="15812"/>
                    <a:pt x="2400" y="11885"/>
                    <a:pt x="2509" y="9038"/>
                  </a:cubicBezTo>
                  <a:cubicBezTo>
                    <a:pt x="2618" y="6191"/>
                    <a:pt x="3273" y="4423"/>
                    <a:pt x="5455" y="2852"/>
                  </a:cubicBezTo>
                  <a:cubicBezTo>
                    <a:pt x="7636" y="1282"/>
                    <a:pt x="11345" y="-93"/>
                    <a:pt x="13964" y="5"/>
                  </a:cubicBezTo>
                  <a:cubicBezTo>
                    <a:pt x="16582" y="103"/>
                    <a:pt x="18109" y="1674"/>
                    <a:pt x="18764" y="3049"/>
                  </a:cubicBezTo>
                  <a:cubicBezTo>
                    <a:pt x="19418" y="4423"/>
                    <a:pt x="19200" y="5602"/>
                    <a:pt x="18655" y="6485"/>
                  </a:cubicBezTo>
                  <a:cubicBezTo>
                    <a:pt x="18109" y="7369"/>
                    <a:pt x="17236" y="7958"/>
                    <a:pt x="16145" y="8449"/>
                  </a:cubicBezTo>
                  <a:cubicBezTo>
                    <a:pt x="15055" y="8940"/>
                    <a:pt x="13745" y="9332"/>
                    <a:pt x="13636" y="9823"/>
                  </a:cubicBezTo>
                  <a:cubicBezTo>
                    <a:pt x="13527" y="10314"/>
                    <a:pt x="14618" y="10903"/>
                    <a:pt x="16145" y="12278"/>
                  </a:cubicBezTo>
                  <a:cubicBezTo>
                    <a:pt x="17673" y="13652"/>
                    <a:pt x="19636" y="15812"/>
                    <a:pt x="20618" y="17383"/>
                  </a:cubicBezTo>
                  <a:cubicBezTo>
                    <a:pt x="21600" y="18954"/>
                    <a:pt x="21600" y="19936"/>
                    <a:pt x="21055" y="20525"/>
                  </a:cubicBezTo>
                  <a:cubicBezTo>
                    <a:pt x="20509" y="21114"/>
                    <a:pt x="19418" y="21311"/>
                    <a:pt x="17673" y="21409"/>
                  </a:cubicBezTo>
                  <a:cubicBezTo>
                    <a:pt x="15927" y="21507"/>
                    <a:pt x="13527" y="21507"/>
                    <a:pt x="11673" y="20623"/>
                  </a:cubicBezTo>
                  <a:cubicBezTo>
                    <a:pt x="9818" y="19740"/>
                    <a:pt x="8509" y="17972"/>
                    <a:pt x="7200" y="16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1" name="Line"/>
            <p:cNvSpPr/>
            <p:nvPr/>
          </p:nvSpPr>
          <p:spPr>
            <a:xfrm>
              <a:off x="13141739" y="3900589"/>
              <a:ext cx="75911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fill="norm" stroke="1" extrusionOk="0">
                  <a:moveTo>
                    <a:pt x="19722" y="0"/>
                  </a:moveTo>
                  <a:cubicBezTo>
                    <a:pt x="20661" y="3323"/>
                    <a:pt x="21600" y="6646"/>
                    <a:pt x="18313" y="10246"/>
                  </a:cubicBezTo>
                  <a:cubicBezTo>
                    <a:pt x="15026" y="13846"/>
                    <a:pt x="7513" y="177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2" name="Line"/>
            <p:cNvSpPr/>
            <p:nvPr/>
          </p:nvSpPr>
          <p:spPr>
            <a:xfrm>
              <a:off x="247908" y="4987897"/>
              <a:ext cx="948421" cy="26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030" fill="norm" stroke="1" extrusionOk="0">
                  <a:moveTo>
                    <a:pt x="91" y="4347"/>
                  </a:moveTo>
                  <a:cubicBezTo>
                    <a:pt x="13" y="2685"/>
                    <a:pt x="-66" y="1024"/>
                    <a:pt x="91" y="331"/>
                  </a:cubicBezTo>
                  <a:cubicBezTo>
                    <a:pt x="248" y="-361"/>
                    <a:pt x="641" y="-84"/>
                    <a:pt x="1309" y="2270"/>
                  </a:cubicBezTo>
                  <a:cubicBezTo>
                    <a:pt x="1976" y="4624"/>
                    <a:pt x="2919" y="9054"/>
                    <a:pt x="3547" y="11824"/>
                  </a:cubicBezTo>
                  <a:cubicBezTo>
                    <a:pt x="4175" y="14593"/>
                    <a:pt x="4490" y="15701"/>
                    <a:pt x="4765" y="16808"/>
                  </a:cubicBezTo>
                  <a:cubicBezTo>
                    <a:pt x="5039" y="17916"/>
                    <a:pt x="5275" y="19024"/>
                    <a:pt x="5471" y="18885"/>
                  </a:cubicBezTo>
                  <a:cubicBezTo>
                    <a:pt x="5668" y="18747"/>
                    <a:pt x="5825" y="17362"/>
                    <a:pt x="5786" y="14870"/>
                  </a:cubicBezTo>
                  <a:cubicBezTo>
                    <a:pt x="5746" y="12377"/>
                    <a:pt x="5511" y="8777"/>
                    <a:pt x="5354" y="6285"/>
                  </a:cubicBezTo>
                  <a:cubicBezTo>
                    <a:pt x="5197" y="3793"/>
                    <a:pt x="5118" y="2408"/>
                    <a:pt x="5236" y="2131"/>
                  </a:cubicBezTo>
                  <a:cubicBezTo>
                    <a:pt x="5354" y="1854"/>
                    <a:pt x="5668" y="2685"/>
                    <a:pt x="6375" y="5593"/>
                  </a:cubicBezTo>
                  <a:cubicBezTo>
                    <a:pt x="7082" y="8501"/>
                    <a:pt x="8181" y="13485"/>
                    <a:pt x="8927" y="16531"/>
                  </a:cubicBezTo>
                  <a:cubicBezTo>
                    <a:pt x="9674" y="19577"/>
                    <a:pt x="10066" y="20685"/>
                    <a:pt x="10459" y="20962"/>
                  </a:cubicBezTo>
                  <a:cubicBezTo>
                    <a:pt x="10852" y="21239"/>
                    <a:pt x="11245" y="20685"/>
                    <a:pt x="11991" y="19024"/>
                  </a:cubicBezTo>
                  <a:cubicBezTo>
                    <a:pt x="12737" y="17362"/>
                    <a:pt x="13837" y="14593"/>
                    <a:pt x="14543" y="12793"/>
                  </a:cubicBezTo>
                  <a:cubicBezTo>
                    <a:pt x="15250" y="10993"/>
                    <a:pt x="15565" y="10162"/>
                    <a:pt x="15839" y="9193"/>
                  </a:cubicBezTo>
                  <a:cubicBezTo>
                    <a:pt x="16114" y="8224"/>
                    <a:pt x="16350" y="7116"/>
                    <a:pt x="16311" y="6008"/>
                  </a:cubicBezTo>
                  <a:cubicBezTo>
                    <a:pt x="16271" y="4901"/>
                    <a:pt x="15957" y="3793"/>
                    <a:pt x="15682" y="3793"/>
                  </a:cubicBezTo>
                  <a:cubicBezTo>
                    <a:pt x="15407" y="3793"/>
                    <a:pt x="15172" y="4901"/>
                    <a:pt x="15054" y="6147"/>
                  </a:cubicBezTo>
                  <a:cubicBezTo>
                    <a:pt x="14936" y="7393"/>
                    <a:pt x="14936" y="8777"/>
                    <a:pt x="14975" y="10162"/>
                  </a:cubicBezTo>
                  <a:cubicBezTo>
                    <a:pt x="15015" y="11547"/>
                    <a:pt x="15093" y="12931"/>
                    <a:pt x="15997" y="14454"/>
                  </a:cubicBezTo>
                  <a:cubicBezTo>
                    <a:pt x="16900" y="15977"/>
                    <a:pt x="18628" y="17639"/>
                    <a:pt x="19688" y="18331"/>
                  </a:cubicBezTo>
                  <a:cubicBezTo>
                    <a:pt x="20749" y="19024"/>
                    <a:pt x="21141" y="18747"/>
                    <a:pt x="21534" y="18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3" name="Line"/>
            <p:cNvSpPr/>
            <p:nvPr/>
          </p:nvSpPr>
          <p:spPr>
            <a:xfrm>
              <a:off x="1671734" y="4945337"/>
              <a:ext cx="998311" cy="630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527" fill="norm" stroke="1" extrusionOk="0">
                  <a:moveTo>
                    <a:pt x="2061" y="6138"/>
                  </a:moveTo>
                  <a:cubicBezTo>
                    <a:pt x="1911" y="5548"/>
                    <a:pt x="1762" y="4957"/>
                    <a:pt x="1500" y="4544"/>
                  </a:cubicBezTo>
                  <a:cubicBezTo>
                    <a:pt x="1239" y="4131"/>
                    <a:pt x="865" y="3895"/>
                    <a:pt x="566" y="4013"/>
                  </a:cubicBezTo>
                  <a:cubicBezTo>
                    <a:pt x="267" y="4131"/>
                    <a:pt x="43" y="4603"/>
                    <a:pt x="5" y="5193"/>
                  </a:cubicBezTo>
                  <a:cubicBezTo>
                    <a:pt x="-32" y="5784"/>
                    <a:pt x="117" y="6492"/>
                    <a:pt x="342" y="7023"/>
                  </a:cubicBezTo>
                  <a:cubicBezTo>
                    <a:pt x="566" y="7554"/>
                    <a:pt x="865" y="7908"/>
                    <a:pt x="1201" y="8203"/>
                  </a:cubicBezTo>
                  <a:cubicBezTo>
                    <a:pt x="1538" y="8498"/>
                    <a:pt x="1911" y="8734"/>
                    <a:pt x="2210" y="8616"/>
                  </a:cubicBezTo>
                  <a:cubicBezTo>
                    <a:pt x="2509" y="8498"/>
                    <a:pt x="2733" y="8026"/>
                    <a:pt x="2808" y="7436"/>
                  </a:cubicBezTo>
                  <a:cubicBezTo>
                    <a:pt x="2883" y="6846"/>
                    <a:pt x="2808" y="6138"/>
                    <a:pt x="2883" y="6020"/>
                  </a:cubicBezTo>
                  <a:cubicBezTo>
                    <a:pt x="2958" y="5902"/>
                    <a:pt x="3182" y="6374"/>
                    <a:pt x="3518" y="8085"/>
                  </a:cubicBezTo>
                  <a:cubicBezTo>
                    <a:pt x="3855" y="9797"/>
                    <a:pt x="4303" y="12748"/>
                    <a:pt x="4452" y="14931"/>
                  </a:cubicBezTo>
                  <a:cubicBezTo>
                    <a:pt x="4602" y="17115"/>
                    <a:pt x="4452" y="18531"/>
                    <a:pt x="4228" y="19475"/>
                  </a:cubicBezTo>
                  <a:cubicBezTo>
                    <a:pt x="4004" y="20420"/>
                    <a:pt x="3705" y="20892"/>
                    <a:pt x="3257" y="21187"/>
                  </a:cubicBezTo>
                  <a:cubicBezTo>
                    <a:pt x="2808" y="21482"/>
                    <a:pt x="2210" y="21600"/>
                    <a:pt x="1762" y="21482"/>
                  </a:cubicBezTo>
                  <a:cubicBezTo>
                    <a:pt x="1313" y="21364"/>
                    <a:pt x="1014" y="21010"/>
                    <a:pt x="828" y="20538"/>
                  </a:cubicBezTo>
                  <a:cubicBezTo>
                    <a:pt x="641" y="20066"/>
                    <a:pt x="566" y="19475"/>
                    <a:pt x="566" y="18885"/>
                  </a:cubicBezTo>
                  <a:cubicBezTo>
                    <a:pt x="566" y="18295"/>
                    <a:pt x="641" y="17705"/>
                    <a:pt x="1313" y="16879"/>
                  </a:cubicBezTo>
                  <a:cubicBezTo>
                    <a:pt x="1986" y="16052"/>
                    <a:pt x="3257" y="14990"/>
                    <a:pt x="4602" y="13869"/>
                  </a:cubicBezTo>
                  <a:cubicBezTo>
                    <a:pt x="5947" y="12748"/>
                    <a:pt x="7367" y="11567"/>
                    <a:pt x="8339" y="10682"/>
                  </a:cubicBezTo>
                  <a:cubicBezTo>
                    <a:pt x="9311" y="9797"/>
                    <a:pt x="9834" y="9207"/>
                    <a:pt x="10133" y="8616"/>
                  </a:cubicBezTo>
                  <a:cubicBezTo>
                    <a:pt x="10432" y="8026"/>
                    <a:pt x="10506" y="7436"/>
                    <a:pt x="10320" y="6964"/>
                  </a:cubicBezTo>
                  <a:cubicBezTo>
                    <a:pt x="10133" y="6492"/>
                    <a:pt x="9684" y="6138"/>
                    <a:pt x="9236" y="5902"/>
                  </a:cubicBezTo>
                  <a:cubicBezTo>
                    <a:pt x="8787" y="5666"/>
                    <a:pt x="8339" y="5548"/>
                    <a:pt x="8152" y="5784"/>
                  </a:cubicBezTo>
                  <a:cubicBezTo>
                    <a:pt x="7965" y="6020"/>
                    <a:pt x="8040" y="6610"/>
                    <a:pt x="8526" y="7790"/>
                  </a:cubicBezTo>
                  <a:cubicBezTo>
                    <a:pt x="9012" y="8970"/>
                    <a:pt x="9908" y="10741"/>
                    <a:pt x="10731" y="11626"/>
                  </a:cubicBezTo>
                  <a:cubicBezTo>
                    <a:pt x="11553" y="12511"/>
                    <a:pt x="12300" y="12511"/>
                    <a:pt x="13197" y="11567"/>
                  </a:cubicBezTo>
                  <a:cubicBezTo>
                    <a:pt x="14094" y="10623"/>
                    <a:pt x="15140" y="8734"/>
                    <a:pt x="15738" y="7141"/>
                  </a:cubicBezTo>
                  <a:cubicBezTo>
                    <a:pt x="16336" y="5548"/>
                    <a:pt x="16486" y="4249"/>
                    <a:pt x="16523" y="3305"/>
                  </a:cubicBezTo>
                  <a:cubicBezTo>
                    <a:pt x="16560" y="2361"/>
                    <a:pt x="16486" y="1770"/>
                    <a:pt x="16411" y="1180"/>
                  </a:cubicBezTo>
                  <a:cubicBezTo>
                    <a:pt x="16336" y="590"/>
                    <a:pt x="16261" y="0"/>
                    <a:pt x="16187" y="0"/>
                  </a:cubicBezTo>
                  <a:cubicBezTo>
                    <a:pt x="16112" y="0"/>
                    <a:pt x="16037" y="590"/>
                    <a:pt x="16037" y="2420"/>
                  </a:cubicBezTo>
                  <a:cubicBezTo>
                    <a:pt x="16037" y="4249"/>
                    <a:pt x="16112" y="7318"/>
                    <a:pt x="16187" y="9148"/>
                  </a:cubicBezTo>
                  <a:cubicBezTo>
                    <a:pt x="16261" y="10977"/>
                    <a:pt x="16336" y="11567"/>
                    <a:pt x="16486" y="12098"/>
                  </a:cubicBezTo>
                  <a:cubicBezTo>
                    <a:pt x="16635" y="12630"/>
                    <a:pt x="16859" y="13102"/>
                    <a:pt x="17532" y="13279"/>
                  </a:cubicBezTo>
                  <a:cubicBezTo>
                    <a:pt x="18205" y="13456"/>
                    <a:pt x="19326" y="13338"/>
                    <a:pt x="20073" y="12984"/>
                  </a:cubicBezTo>
                  <a:cubicBezTo>
                    <a:pt x="20821" y="12630"/>
                    <a:pt x="21194" y="12039"/>
                    <a:pt x="21568" y="1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4" name="Line"/>
            <p:cNvSpPr/>
            <p:nvPr/>
          </p:nvSpPr>
          <p:spPr>
            <a:xfrm>
              <a:off x="2452100" y="5125227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5" name="Line"/>
            <p:cNvSpPr/>
            <p:nvPr/>
          </p:nvSpPr>
          <p:spPr>
            <a:xfrm>
              <a:off x="2894475" y="6297083"/>
              <a:ext cx="464981" cy="4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8" h="21092" fill="norm" stroke="1" extrusionOk="0">
                  <a:moveTo>
                    <a:pt x="11916" y="3034"/>
                  </a:moveTo>
                  <a:cubicBezTo>
                    <a:pt x="12072" y="2203"/>
                    <a:pt x="12229" y="1372"/>
                    <a:pt x="11916" y="791"/>
                  </a:cubicBezTo>
                  <a:cubicBezTo>
                    <a:pt x="11603" y="209"/>
                    <a:pt x="10820" y="-123"/>
                    <a:pt x="9333" y="43"/>
                  </a:cubicBezTo>
                  <a:cubicBezTo>
                    <a:pt x="7846" y="209"/>
                    <a:pt x="5655" y="874"/>
                    <a:pt x="3855" y="2369"/>
                  </a:cubicBezTo>
                  <a:cubicBezTo>
                    <a:pt x="2055" y="3865"/>
                    <a:pt x="646" y="6191"/>
                    <a:pt x="177" y="8600"/>
                  </a:cubicBezTo>
                  <a:cubicBezTo>
                    <a:pt x="-293" y="11009"/>
                    <a:pt x="177" y="13502"/>
                    <a:pt x="1585" y="15745"/>
                  </a:cubicBezTo>
                  <a:cubicBezTo>
                    <a:pt x="2994" y="17988"/>
                    <a:pt x="5342" y="19982"/>
                    <a:pt x="8003" y="20729"/>
                  </a:cubicBezTo>
                  <a:cubicBezTo>
                    <a:pt x="10664" y="21477"/>
                    <a:pt x="13637" y="20979"/>
                    <a:pt x="15907" y="20065"/>
                  </a:cubicBezTo>
                  <a:cubicBezTo>
                    <a:pt x="18177" y="19151"/>
                    <a:pt x="19742" y="17822"/>
                    <a:pt x="20524" y="15911"/>
                  </a:cubicBezTo>
                  <a:cubicBezTo>
                    <a:pt x="21307" y="14000"/>
                    <a:pt x="21307" y="11508"/>
                    <a:pt x="19742" y="8849"/>
                  </a:cubicBezTo>
                  <a:cubicBezTo>
                    <a:pt x="18177" y="6191"/>
                    <a:pt x="15046" y="3366"/>
                    <a:pt x="12933" y="1871"/>
                  </a:cubicBezTo>
                  <a:cubicBezTo>
                    <a:pt x="10820" y="375"/>
                    <a:pt x="9724" y="209"/>
                    <a:pt x="9098" y="625"/>
                  </a:cubicBezTo>
                  <a:cubicBezTo>
                    <a:pt x="8472" y="1040"/>
                    <a:pt x="8316" y="2037"/>
                    <a:pt x="8159" y="3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6" name="Line"/>
            <p:cNvSpPr/>
            <p:nvPr/>
          </p:nvSpPr>
          <p:spPr>
            <a:xfrm>
              <a:off x="3147446" y="6609323"/>
              <a:ext cx="243730" cy="22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0856" fill="norm" stroke="1" extrusionOk="0">
                  <a:moveTo>
                    <a:pt x="0" y="0"/>
                  </a:moveTo>
                  <a:cubicBezTo>
                    <a:pt x="3847" y="3812"/>
                    <a:pt x="7693" y="7624"/>
                    <a:pt x="11540" y="11435"/>
                  </a:cubicBezTo>
                  <a:cubicBezTo>
                    <a:pt x="15386" y="15247"/>
                    <a:pt x="19233" y="19059"/>
                    <a:pt x="20416" y="20329"/>
                  </a:cubicBezTo>
                  <a:cubicBezTo>
                    <a:pt x="21600" y="21600"/>
                    <a:pt x="20121" y="20329"/>
                    <a:pt x="18641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7" name="Line"/>
            <p:cNvSpPr/>
            <p:nvPr/>
          </p:nvSpPr>
          <p:spPr>
            <a:xfrm>
              <a:off x="3652456" y="6206109"/>
              <a:ext cx="200714" cy="496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533" fill="norm" stroke="1" extrusionOk="0">
                  <a:moveTo>
                    <a:pt x="19044" y="1283"/>
                  </a:moveTo>
                  <a:cubicBezTo>
                    <a:pt x="17946" y="683"/>
                    <a:pt x="16848" y="83"/>
                    <a:pt x="15383" y="8"/>
                  </a:cubicBezTo>
                  <a:cubicBezTo>
                    <a:pt x="13919" y="-67"/>
                    <a:pt x="12088" y="383"/>
                    <a:pt x="10258" y="833"/>
                  </a:cubicBezTo>
                  <a:cubicBezTo>
                    <a:pt x="8427" y="1283"/>
                    <a:pt x="6597" y="1733"/>
                    <a:pt x="4766" y="2183"/>
                  </a:cubicBezTo>
                  <a:cubicBezTo>
                    <a:pt x="2936" y="2633"/>
                    <a:pt x="1105" y="3083"/>
                    <a:pt x="373" y="3683"/>
                  </a:cubicBezTo>
                  <a:cubicBezTo>
                    <a:pt x="-359" y="4283"/>
                    <a:pt x="7" y="5033"/>
                    <a:pt x="1288" y="7283"/>
                  </a:cubicBezTo>
                  <a:cubicBezTo>
                    <a:pt x="2570" y="9533"/>
                    <a:pt x="4766" y="13283"/>
                    <a:pt x="5865" y="15533"/>
                  </a:cubicBezTo>
                  <a:cubicBezTo>
                    <a:pt x="6963" y="17783"/>
                    <a:pt x="6963" y="18533"/>
                    <a:pt x="7146" y="19283"/>
                  </a:cubicBezTo>
                  <a:cubicBezTo>
                    <a:pt x="7329" y="20033"/>
                    <a:pt x="7695" y="20783"/>
                    <a:pt x="10075" y="21158"/>
                  </a:cubicBezTo>
                  <a:cubicBezTo>
                    <a:pt x="12455" y="21533"/>
                    <a:pt x="16848" y="21533"/>
                    <a:pt x="21241" y="21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8" name="Line"/>
            <p:cNvSpPr/>
            <p:nvPr/>
          </p:nvSpPr>
          <p:spPr>
            <a:xfrm>
              <a:off x="4174897" y="6360243"/>
              <a:ext cx="303460" cy="300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349" fill="norm" stroke="1" extrusionOk="0">
                  <a:moveTo>
                    <a:pt x="0" y="3682"/>
                  </a:moveTo>
                  <a:cubicBezTo>
                    <a:pt x="485" y="6136"/>
                    <a:pt x="971" y="8591"/>
                    <a:pt x="1820" y="10800"/>
                  </a:cubicBezTo>
                  <a:cubicBezTo>
                    <a:pt x="2670" y="13009"/>
                    <a:pt x="3883" y="14973"/>
                    <a:pt x="5218" y="15832"/>
                  </a:cubicBezTo>
                  <a:cubicBezTo>
                    <a:pt x="6553" y="16691"/>
                    <a:pt x="8009" y="16445"/>
                    <a:pt x="9101" y="15709"/>
                  </a:cubicBezTo>
                  <a:cubicBezTo>
                    <a:pt x="10193" y="14973"/>
                    <a:pt x="10921" y="13745"/>
                    <a:pt x="11164" y="12518"/>
                  </a:cubicBezTo>
                  <a:cubicBezTo>
                    <a:pt x="11407" y="11291"/>
                    <a:pt x="11164" y="10064"/>
                    <a:pt x="11285" y="10186"/>
                  </a:cubicBezTo>
                  <a:cubicBezTo>
                    <a:pt x="11407" y="10309"/>
                    <a:pt x="11892" y="11782"/>
                    <a:pt x="12984" y="13745"/>
                  </a:cubicBezTo>
                  <a:cubicBezTo>
                    <a:pt x="14076" y="15709"/>
                    <a:pt x="15775" y="18164"/>
                    <a:pt x="17231" y="19636"/>
                  </a:cubicBezTo>
                  <a:cubicBezTo>
                    <a:pt x="18688" y="21109"/>
                    <a:pt x="19901" y="21600"/>
                    <a:pt x="20629" y="21232"/>
                  </a:cubicBezTo>
                  <a:cubicBezTo>
                    <a:pt x="21357" y="20864"/>
                    <a:pt x="21600" y="19636"/>
                    <a:pt x="20751" y="15955"/>
                  </a:cubicBezTo>
                  <a:cubicBezTo>
                    <a:pt x="19901" y="12273"/>
                    <a:pt x="17960" y="6136"/>
                    <a:pt x="16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69" name="Line"/>
            <p:cNvSpPr/>
            <p:nvPr/>
          </p:nvSpPr>
          <p:spPr>
            <a:xfrm>
              <a:off x="4091870" y="6069651"/>
              <a:ext cx="418421" cy="16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386" fill="norm" stroke="1" extrusionOk="0">
                  <a:moveTo>
                    <a:pt x="0" y="17550"/>
                  </a:moveTo>
                  <a:cubicBezTo>
                    <a:pt x="4072" y="17550"/>
                    <a:pt x="8144" y="17550"/>
                    <a:pt x="11331" y="18225"/>
                  </a:cubicBezTo>
                  <a:cubicBezTo>
                    <a:pt x="14518" y="18900"/>
                    <a:pt x="16820" y="20250"/>
                    <a:pt x="18413" y="20925"/>
                  </a:cubicBezTo>
                  <a:cubicBezTo>
                    <a:pt x="20007" y="21600"/>
                    <a:pt x="20892" y="21600"/>
                    <a:pt x="21246" y="20475"/>
                  </a:cubicBezTo>
                  <a:cubicBezTo>
                    <a:pt x="21600" y="19350"/>
                    <a:pt x="21423" y="17100"/>
                    <a:pt x="20449" y="13500"/>
                  </a:cubicBezTo>
                  <a:cubicBezTo>
                    <a:pt x="19475" y="9900"/>
                    <a:pt x="17705" y="4950"/>
                    <a:pt x="159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0" name="Line"/>
            <p:cNvSpPr/>
            <p:nvPr/>
          </p:nvSpPr>
          <p:spPr>
            <a:xfrm>
              <a:off x="4724946" y="6142299"/>
              <a:ext cx="206741" cy="55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54" fill="norm" stroke="1" extrusionOk="0">
                  <a:moveTo>
                    <a:pt x="0" y="0"/>
                  </a:moveTo>
                  <a:cubicBezTo>
                    <a:pt x="3600" y="133"/>
                    <a:pt x="7200" y="267"/>
                    <a:pt x="10260" y="600"/>
                  </a:cubicBezTo>
                  <a:cubicBezTo>
                    <a:pt x="13320" y="933"/>
                    <a:pt x="15840" y="1467"/>
                    <a:pt x="16920" y="2133"/>
                  </a:cubicBezTo>
                  <a:cubicBezTo>
                    <a:pt x="18000" y="2800"/>
                    <a:pt x="17640" y="3600"/>
                    <a:pt x="18000" y="5867"/>
                  </a:cubicBezTo>
                  <a:cubicBezTo>
                    <a:pt x="18360" y="8133"/>
                    <a:pt x="19440" y="11867"/>
                    <a:pt x="20160" y="14133"/>
                  </a:cubicBezTo>
                  <a:cubicBezTo>
                    <a:pt x="20880" y="16400"/>
                    <a:pt x="21240" y="17200"/>
                    <a:pt x="21420" y="18067"/>
                  </a:cubicBezTo>
                  <a:cubicBezTo>
                    <a:pt x="21600" y="18933"/>
                    <a:pt x="21600" y="19867"/>
                    <a:pt x="20700" y="20467"/>
                  </a:cubicBezTo>
                  <a:cubicBezTo>
                    <a:pt x="19800" y="21067"/>
                    <a:pt x="18000" y="21333"/>
                    <a:pt x="15660" y="21467"/>
                  </a:cubicBezTo>
                  <a:cubicBezTo>
                    <a:pt x="13320" y="21600"/>
                    <a:pt x="10440" y="21600"/>
                    <a:pt x="8460" y="21333"/>
                  </a:cubicBezTo>
                  <a:cubicBezTo>
                    <a:pt x="6480" y="21067"/>
                    <a:pt x="5400" y="20533"/>
                    <a:pt x="4320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1" name="Line"/>
            <p:cNvSpPr/>
            <p:nvPr/>
          </p:nvSpPr>
          <p:spPr>
            <a:xfrm>
              <a:off x="5210740" y="6567809"/>
              <a:ext cx="230265" cy="434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527" fill="norm" stroke="1" extrusionOk="0">
                  <a:moveTo>
                    <a:pt x="2089" y="0"/>
                  </a:moveTo>
                  <a:cubicBezTo>
                    <a:pt x="1136" y="686"/>
                    <a:pt x="183" y="1371"/>
                    <a:pt x="24" y="2143"/>
                  </a:cubicBezTo>
                  <a:cubicBezTo>
                    <a:pt x="-135" y="2914"/>
                    <a:pt x="500" y="3771"/>
                    <a:pt x="2247" y="4714"/>
                  </a:cubicBezTo>
                  <a:cubicBezTo>
                    <a:pt x="3994" y="5657"/>
                    <a:pt x="6853" y="6686"/>
                    <a:pt x="9871" y="7114"/>
                  </a:cubicBezTo>
                  <a:cubicBezTo>
                    <a:pt x="12889" y="7543"/>
                    <a:pt x="16065" y="7371"/>
                    <a:pt x="18130" y="6943"/>
                  </a:cubicBezTo>
                  <a:cubicBezTo>
                    <a:pt x="20194" y="6514"/>
                    <a:pt x="21147" y="5829"/>
                    <a:pt x="20830" y="5314"/>
                  </a:cubicBezTo>
                  <a:cubicBezTo>
                    <a:pt x="20512" y="4800"/>
                    <a:pt x="18924" y="4457"/>
                    <a:pt x="16224" y="4286"/>
                  </a:cubicBezTo>
                  <a:cubicBezTo>
                    <a:pt x="13524" y="4114"/>
                    <a:pt x="9712" y="4114"/>
                    <a:pt x="6853" y="4971"/>
                  </a:cubicBezTo>
                  <a:cubicBezTo>
                    <a:pt x="3994" y="5829"/>
                    <a:pt x="2089" y="7543"/>
                    <a:pt x="1294" y="9857"/>
                  </a:cubicBezTo>
                  <a:cubicBezTo>
                    <a:pt x="500" y="12171"/>
                    <a:pt x="818" y="15086"/>
                    <a:pt x="2724" y="17143"/>
                  </a:cubicBezTo>
                  <a:cubicBezTo>
                    <a:pt x="4630" y="19200"/>
                    <a:pt x="8124" y="20400"/>
                    <a:pt x="10824" y="21000"/>
                  </a:cubicBezTo>
                  <a:cubicBezTo>
                    <a:pt x="13524" y="21600"/>
                    <a:pt x="15430" y="21600"/>
                    <a:pt x="17177" y="21429"/>
                  </a:cubicBezTo>
                  <a:cubicBezTo>
                    <a:pt x="18924" y="21257"/>
                    <a:pt x="20512" y="20914"/>
                    <a:pt x="20989" y="20314"/>
                  </a:cubicBezTo>
                  <a:cubicBezTo>
                    <a:pt x="21465" y="19714"/>
                    <a:pt x="20830" y="18857"/>
                    <a:pt x="19241" y="18086"/>
                  </a:cubicBezTo>
                  <a:cubicBezTo>
                    <a:pt x="17653" y="17314"/>
                    <a:pt x="15112" y="16629"/>
                    <a:pt x="12571" y="15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2" name="Line"/>
            <p:cNvSpPr/>
            <p:nvPr/>
          </p:nvSpPr>
          <p:spPr>
            <a:xfrm>
              <a:off x="5949585" y="6422513"/>
              <a:ext cx="37546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fill="norm" stroke="1" extrusionOk="0">
                  <a:moveTo>
                    <a:pt x="0" y="0"/>
                  </a:moveTo>
                  <a:cubicBezTo>
                    <a:pt x="6539" y="3600"/>
                    <a:pt x="13079" y="7200"/>
                    <a:pt x="16844" y="9000"/>
                  </a:cubicBezTo>
                  <a:cubicBezTo>
                    <a:pt x="20609" y="10800"/>
                    <a:pt x="21600" y="10800"/>
                    <a:pt x="21501" y="12600"/>
                  </a:cubicBezTo>
                  <a:cubicBezTo>
                    <a:pt x="21402" y="14400"/>
                    <a:pt x="20213" y="18000"/>
                    <a:pt x="1902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3" name="Line"/>
            <p:cNvSpPr/>
            <p:nvPr/>
          </p:nvSpPr>
          <p:spPr>
            <a:xfrm>
              <a:off x="5959962" y="6578187"/>
              <a:ext cx="373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0" y="0"/>
                  </a:moveTo>
                  <a:cubicBezTo>
                    <a:pt x="6341" y="3600"/>
                    <a:pt x="12683" y="7200"/>
                    <a:pt x="16349" y="9000"/>
                  </a:cubicBezTo>
                  <a:cubicBezTo>
                    <a:pt x="20015" y="10800"/>
                    <a:pt x="21005" y="10800"/>
                    <a:pt x="21303" y="12600"/>
                  </a:cubicBezTo>
                  <a:cubicBezTo>
                    <a:pt x="21600" y="14400"/>
                    <a:pt x="21204" y="18000"/>
                    <a:pt x="208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4" name="Line"/>
            <p:cNvSpPr/>
            <p:nvPr/>
          </p:nvSpPr>
          <p:spPr>
            <a:xfrm>
              <a:off x="7093989" y="6249176"/>
              <a:ext cx="399173" cy="4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69" fill="norm" stroke="1" extrusionOk="0">
                  <a:moveTo>
                    <a:pt x="11482" y="2192"/>
                  </a:moveTo>
                  <a:cubicBezTo>
                    <a:pt x="9082" y="5300"/>
                    <a:pt x="6682" y="8408"/>
                    <a:pt x="4928" y="10816"/>
                  </a:cubicBezTo>
                  <a:cubicBezTo>
                    <a:pt x="3174" y="13225"/>
                    <a:pt x="2066" y="14934"/>
                    <a:pt x="1236" y="16255"/>
                  </a:cubicBezTo>
                  <a:cubicBezTo>
                    <a:pt x="405" y="17576"/>
                    <a:pt x="-149" y="18508"/>
                    <a:pt x="36" y="18353"/>
                  </a:cubicBezTo>
                  <a:cubicBezTo>
                    <a:pt x="220" y="18198"/>
                    <a:pt x="1143" y="16955"/>
                    <a:pt x="2713" y="14546"/>
                  </a:cubicBezTo>
                  <a:cubicBezTo>
                    <a:pt x="4282" y="12137"/>
                    <a:pt x="6497" y="8563"/>
                    <a:pt x="7697" y="6388"/>
                  </a:cubicBezTo>
                  <a:cubicBezTo>
                    <a:pt x="8897" y="4212"/>
                    <a:pt x="9082" y="3435"/>
                    <a:pt x="9359" y="2425"/>
                  </a:cubicBezTo>
                  <a:cubicBezTo>
                    <a:pt x="9636" y="1415"/>
                    <a:pt x="10005" y="172"/>
                    <a:pt x="10466" y="16"/>
                  </a:cubicBezTo>
                  <a:cubicBezTo>
                    <a:pt x="10928" y="-139"/>
                    <a:pt x="11482" y="793"/>
                    <a:pt x="12682" y="3513"/>
                  </a:cubicBezTo>
                  <a:cubicBezTo>
                    <a:pt x="13882" y="6232"/>
                    <a:pt x="15728" y="10739"/>
                    <a:pt x="17113" y="13769"/>
                  </a:cubicBezTo>
                  <a:cubicBezTo>
                    <a:pt x="18497" y="16799"/>
                    <a:pt x="19420" y="18353"/>
                    <a:pt x="20159" y="19519"/>
                  </a:cubicBezTo>
                  <a:cubicBezTo>
                    <a:pt x="20897" y="20684"/>
                    <a:pt x="21451" y="21461"/>
                    <a:pt x="21266" y="21228"/>
                  </a:cubicBezTo>
                  <a:cubicBezTo>
                    <a:pt x="21082" y="20995"/>
                    <a:pt x="20159" y="19752"/>
                    <a:pt x="19236" y="18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5" name="Line"/>
            <p:cNvSpPr/>
            <p:nvPr/>
          </p:nvSpPr>
          <p:spPr>
            <a:xfrm>
              <a:off x="7143088" y="6462028"/>
              <a:ext cx="26983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20297"/>
                  </a:moveTo>
                  <a:cubicBezTo>
                    <a:pt x="3046" y="11040"/>
                    <a:pt x="6092" y="1783"/>
                    <a:pt x="9692" y="240"/>
                  </a:cubicBezTo>
                  <a:cubicBezTo>
                    <a:pt x="13292" y="-1303"/>
                    <a:pt x="17446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6" name="Line"/>
            <p:cNvSpPr/>
            <p:nvPr/>
          </p:nvSpPr>
          <p:spPr>
            <a:xfrm>
              <a:off x="7578976" y="6111165"/>
              <a:ext cx="62271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200" y="5082"/>
                    <a:pt x="16800" y="10165"/>
                    <a:pt x="13200" y="13765"/>
                  </a:cubicBezTo>
                  <a:cubicBezTo>
                    <a:pt x="9600" y="17365"/>
                    <a:pt x="4800" y="194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7" name="Line"/>
            <p:cNvSpPr/>
            <p:nvPr/>
          </p:nvSpPr>
          <p:spPr>
            <a:xfrm>
              <a:off x="7983729" y="6453648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8" name="Line"/>
            <p:cNvSpPr/>
            <p:nvPr/>
          </p:nvSpPr>
          <p:spPr>
            <a:xfrm>
              <a:off x="8544156" y="6201397"/>
              <a:ext cx="373843" cy="523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381" fill="norm" stroke="1" extrusionOk="0">
                  <a:moveTo>
                    <a:pt x="0" y="4788"/>
                  </a:moveTo>
                  <a:cubicBezTo>
                    <a:pt x="0" y="4082"/>
                    <a:pt x="0" y="3376"/>
                    <a:pt x="196" y="3729"/>
                  </a:cubicBezTo>
                  <a:cubicBezTo>
                    <a:pt x="393" y="4082"/>
                    <a:pt x="785" y="5494"/>
                    <a:pt x="1178" y="7965"/>
                  </a:cubicBezTo>
                  <a:cubicBezTo>
                    <a:pt x="1571" y="10435"/>
                    <a:pt x="1964" y="13965"/>
                    <a:pt x="2258" y="16153"/>
                  </a:cubicBezTo>
                  <a:cubicBezTo>
                    <a:pt x="2553" y="18341"/>
                    <a:pt x="2749" y="19188"/>
                    <a:pt x="2945" y="19965"/>
                  </a:cubicBezTo>
                  <a:cubicBezTo>
                    <a:pt x="3142" y="20741"/>
                    <a:pt x="3338" y="21447"/>
                    <a:pt x="3436" y="21376"/>
                  </a:cubicBezTo>
                  <a:cubicBezTo>
                    <a:pt x="3535" y="21306"/>
                    <a:pt x="3535" y="20459"/>
                    <a:pt x="3535" y="18482"/>
                  </a:cubicBezTo>
                  <a:cubicBezTo>
                    <a:pt x="3535" y="16506"/>
                    <a:pt x="3535" y="13400"/>
                    <a:pt x="3044" y="10506"/>
                  </a:cubicBezTo>
                  <a:cubicBezTo>
                    <a:pt x="2553" y="7612"/>
                    <a:pt x="1571" y="4929"/>
                    <a:pt x="1178" y="3235"/>
                  </a:cubicBezTo>
                  <a:cubicBezTo>
                    <a:pt x="785" y="1541"/>
                    <a:pt x="982" y="835"/>
                    <a:pt x="1571" y="412"/>
                  </a:cubicBezTo>
                  <a:cubicBezTo>
                    <a:pt x="2160" y="-12"/>
                    <a:pt x="3142" y="-153"/>
                    <a:pt x="5695" y="200"/>
                  </a:cubicBezTo>
                  <a:cubicBezTo>
                    <a:pt x="8247" y="553"/>
                    <a:pt x="12371" y="1400"/>
                    <a:pt x="15218" y="2388"/>
                  </a:cubicBezTo>
                  <a:cubicBezTo>
                    <a:pt x="18065" y="3376"/>
                    <a:pt x="19636" y="4506"/>
                    <a:pt x="20520" y="5776"/>
                  </a:cubicBezTo>
                  <a:cubicBezTo>
                    <a:pt x="21404" y="7047"/>
                    <a:pt x="21600" y="8459"/>
                    <a:pt x="20225" y="9447"/>
                  </a:cubicBezTo>
                  <a:cubicBezTo>
                    <a:pt x="18851" y="10435"/>
                    <a:pt x="15905" y="11000"/>
                    <a:pt x="13058" y="11071"/>
                  </a:cubicBezTo>
                  <a:cubicBezTo>
                    <a:pt x="10211" y="11141"/>
                    <a:pt x="7462" y="10718"/>
                    <a:pt x="6087" y="10153"/>
                  </a:cubicBezTo>
                  <a:cubicBezTo>
                    <a:pt x="4713" y="9588"/>
                    <a:pt x="4713" y="8882"/>
                    <a:pt x="4713" y="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79" name="Line"/>
            <p:cNvSpPr/>
            <p:nvPr/>
          </p:nvSpPr>
          <p:spPr>
            <a:xfrm>
              <a:off x="9345066" y="6195920"/>
              <a:ext cx="143516" cy="48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523" fill="norm" stroke="1" extrusionOk="0">
                  <a:moveTo>
                    <a:pt x="21335" y="1761"/>
                  </a:moveTo>
                  <a:cubicBezTo>
                    <a:pt x="19792" y="1149"/>
                    <a:pt x="18249" y="536"/>
                    <a:pt x="16192" y="229"/>
                  </a:cubicBezTo>
                  <a:cubicBezTo>
                    <a:pt x="14135" y="-77"/>
                    <a:pt x="11564" y="-77"/>
                    <a:pt x="8735" y="229"/>
                  </a:cubicBezTo>
                  <a:cubicBezTo>
                    <a:pt x="5906" y="536"/>
                    <a:pt x="2821" y="1149"/>
                    <a:pt x="1278" y="1838"/>
                  </a:cubicBezTo>
                  <a:cubicBezTo>
                    <a:pt x="-265" y="2527"/>
                    <a:pt x="-265" y="3293"/>
                    <a:pt x="506" y="5821"/>
                  </a:cubicBezTo>
                  <a:cubicBezTo>
                    <a:pt x="1278" y="8349"/>
                    <a:pt x="2821" y="12638"/>
                    <a:pt x="3592" y="15166"/>
                  </a:cubicBezTo>
                  <a:cubicBezTo>
                    <a:pt x="4364" y="17693"/>
                    <a:pt x="4364" y="18459"/>
                    <a:pt x="4364" y="19225"/>
                  </a:cubicBezTo>
                  <a:cubicBezTo>
                    <a:pt x="4364" y="19991"/>
                    <a:pt x="4364" y="20757"/>
                    <a:pt x="5649" y="21140"/>
                  </a:cubicBezTo>
                  <a:cubicBezTo>
                    <a:pt x="6935" y="21523"/>
                    <a:pt x="9506" y="21523"/>
                    <a:pt x="12078" y="21523"/>
                  </a:cubicBezTo>
                  <a:cubicBezTo>
                    <a:pt x="14649" y="21523"/>
                    <a:pt x="17221" y="21523"/>
                    <a:pt x="17992" y="21523"/>
                  </a:cubicBezTo>
                  <a:cubicBezTo>
                    <a:pt x="18764" y="21523"/>
                    <a:pt x="17735" y="21523"/>
                    <a:pt x="16706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0" name="Line"/>
            <p:cNvSpPr/>
            <p:nvPr/>
          </p:nvSpPr>
          <p:spPr>
            <a:xfrm>
              <a:off x="10495275" y="6121542"/>
              <a:ext cx="206695" cy="588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74" fill="norm" stroke="1" extrusionOk="0">
                  <a:moveTo>
                    <a:pt x="1080" y="0"/>
                  </a:moveTo>
                  <a:cubicBezTo>
                    <a:pt x="4680" y="126"/>
                    <a:pt x="8280" y="253"/>
                    <a:pt x="11700" y="379"/>
                  </a:cubicBezTo>
                  <a:cubicBezTo>
                    <a:pt x="15120" y="505"/>
                    <a:pt x="18360" y="632"/>
                    <a:pt x="19260" y="884"/>
                  </a:cubicBezTo>
                  <a:cubicBezTo>
                    <a:pt x="20160" y="1137"/>
                    <a:pt x="18720" y="1516"/>
                    <a:pt x="18000" y="2337"/>
                  </a:cubicBezTo>
                  <a:cubicBezTo>
                    <a:pt x="17280" y="3158"/>
                    <a:pt x="17280" y="4421"/>
                    <a:pt x="17820" y="6884"/>
                  </a:cubicBezTo>
                  <a:cubicBezTo>
                    <a:pt x="18360" y="9347"/>
                    <a:pt x="19440" y="13011"/>
                    <a:pt x="20160" y="15158"/>
                  </a:cubicBezTo>
                  <a:cubicBezTo>
                    <a:pt x="20880" y="17305"/>
                    <a:pt x="21240" y="17937"/>
                    <a:pt x="21420" y="18758"/>
                  </a:cubicBezTo>
                  <a:cubicBezTo>
                    <a:pt x="21600" y="19579"/>
                    <a:pt x="21600" y="20589"/>
                    <a:pt x="20520" y="21095"/>
                  </a:cubicBezTo>
                  <a:cubicBezTo>
                    <a:pt x="19440" y="21600"/>
                    <a:pt x="17280" y="21600"/>
                    <a:pt x="13680" y="21095"/>
                  </a:cubicBezTo>
                  <a:cubicBezTo>
                    <a:pt x="10080" y="20589"/>
                    <a:pt x="5040" y="19579"/>
                    <a:pt x="0" y="18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1" name="Line"/>
            <p:cNvSpPr/>
            <p:nvPr/>
          </p:nvSpPr>
          <p:spPr>
            <a:xfrm>
              <a:off x="10981207" y="6618611"/>
              <a:ext cx="347871" cy="4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056" fill="norm" stroke="1" extrusionOk="0">
                  <a:moveTo>
                    <a:pt x="2019" y="1109"/>
                  </a:moveTo>
                  <a:cubicBezTo>
                    <a:pt x="3077" y="1109"/>
                    <a:pt x="4136" y="1109"/>
                    <a:pt x="5301" y="2163"/>
                  </a:cubicBezTo>
                  <a:cubicBezTo>
                    <a:pt x="6466" y="3216"/>
                    <a:pt x="7736" y="5324"/>
                    <a:pt x="8477" y="7782"/>
                  </a:cubicBezTo>
                  <a:cubicBezTo>
                    <a:pt x="9219" y="10241"/>
                    <a:pt x="9430" y="13050"/>
                    <a:pt x="9219" y="14894"/>
                  </a:cubicBezTo>
                  <a:cubicBezTo>
                    <a:pt x="9007" y="16738"/>
                    <a:pt x="8372" y="17616"/>
                    <a:pt x="7101" y="18231"/>
                  </a:cubicBezTo>
                  <a:cubicBezTo>
                    <a:pt x="5830" y="18845"/>
                    <a:pt x="3925" y="19197"/>
                    <a:pt x="2442" y="18143"/>
                  </a:cubicBezTo>
                  <a:cubicBezTo>
                    <a:pt x="960" y="17089"/>
                    <a:pt x="-99" y="14631"/>
                    <a:pt x="7" y="11997"/>
                  </a:cubicBezTo>
                  <a:cubicBezTo>
                    <a:pt x="113" y="9363"/>
                    <a:pt x="1383" y="6553"/>
                    <a:pt x="3395" y="4533"/>
                  </a:cubicBezTo>
                  <a:cubicBezTo>
                    <a:pt x="5407" y="2514"/>
                    <a:pt x="8160" y="1284"/>
                    <a:pt x="10172" y="582"/>
                  </a:cubicBezTo>
                  <a:cubicBezTo>
                    <a:pt x="12183" y="-120"/>
                    <a:pt x="13454" y="-296"/>
                    <a:pt x="14513" y="670"/>
                  </a:cubicBezTo>
                  <a:cubicBezTo>
                    <a:pt x="15572" y="1636"/>
                    <a:pt x="16419" y="3743"/>
                    <a:pt x="16101" y="5411"/>
                  </a:cubicBezTo>
                  <a:cubicBezTo>
                    <a:pt x="15783" y="7080"/>
                    <a:pt x="14301" y="8309"/>
                    <a:pt x="13030" y="9011"/>
                  </a:cubicBezTo>
                  <a:cubicBezTo>
                    <a:pt x="11760" y="9714"/>
                    <a:pt x="10701" y="9889"/>
                    <a:pt x="10701" y="9977"/>
                  </a:cubicBezTo>
                  <a:cubicBezTo>
                    <a:pt x="10701" y="10065"/>
                    <a:pt x="11760" y="10065"/>
                    <a:pt x="13454" y="10767"/>
                  </a:cubicBezTo>
                  <a:cubicBezTo>
                    <a:pt x="15148" y="11470"/>
                    <a:pt x="17477" y="12875"/>
                    <a:pt x="18854" y="14016"/>
                  </a:cubicBezTo>
                  <a:cubicBezTo>
                    <a:pt x="20230" y="15158"/>
                    <a:pt x="20654" y="16036"/>
                    <a:pt x="20972" y="17089"/>
                  </a:cubicBezTo>
                  <a:cubicBezTo>
                    <a:pt x="21289" y="18143"/>
                    <a:pt x="21501" y="19372"/>
                    <a:pt x="20972" y="20163"/>
                  </a:cubicBezTo>
                  <a:cubicBezTo>
                    <a:pt x="20442" y="20953"/>
                    <a:pt x="19172" y="21304"/>
                    <a:pt x="16525" y="20865"/>
                  </a:cubicBezTo>
                  <a:cubicBezTo>
                    <a:pt x="13877" y="20426"/>
                    <a:pt x="9854" y="19197"/>
                    <a:pt x="7525" y="18143"/>
                  </a:cubicBezTo>
                  <a:cubicBezTo>
                    <a:pt x="5195" y="17089"/>
                    <a:pt x="4560" y="16211"/>
                    <a:pt x="3925" y="15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2" name="Line"/>
            <p:cNvSpPr/>
            <p:nvPr/>
          </p:nvSpPr>
          <p:spPr>
            <a:xfrm>
              <a:off x="2019311" y="7896230"/>
              <a:ext cx="412034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982" fill="norm" stroke="1" extrusionOk="0">
                  <a:moveTo>
                    <a:pt x="3079" y="10800"/>
                  </a:moveTo>
                  <a:cubicBezTo>
                    <a:pt x="1639" y="14400"/>
                    <a:pt x="199" y="18000"/>
                    <a:pt x="19" y="19800"/>
                  </a:cubicBezTo>
                  <a:cubicBezTo>
                    <a:pt x="-161" y="21600"/>
                    <a:pt x="919" y="21600"/>
                    <a:pt x="4699" y="18000"/>
                  </a:cubicBezTo>
                  <a:cubicBezTo>
                    <a:pt x="8479" y="14400"/>
                    <a:pt x="14959" y="7200"/>
                    <a:pt x="2143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3" name="Line"/>
            <p:cNvSpPr/>
            <p:nvPr/>
          </p:nvSpPr>
          <p:spPr>
            <a:xfrm>
              <a:off x="2047347" y="7968878"/>
              <a:ext cx="45664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418" y="18000"/>
                    <a:pt x="8836" y="14400"/>
                    <a:pt x="12109" y="12600"/>
                  </a:cubicBezTo>
                  <a:cubicBezTo>
                    <a:pt x="15382" y="10800"/>
                    <a:pt x="17509" y="10800"/>
                    <a:pt x="19064" y="9900"/>
                  </a:cubicBezTo>
                  <a:cubicBezTo>
                    <a:pt x="20618" y="9000"/>
                    <a:pt x="21600" y="7200"/>
                    <a:pt x="21600" y="5400"/>
                  </a:cubicBezTo>
                  <a:cubicBezTo>
                    <a:pt x="21600" y="3600"/>
                    <a:pt x="20618" y="1800"/>
                    <a:pt x="196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4" name="Line"/>
            <p:cNvSpPr/>
            <p:nvPr/>
          </p:nvSpPr>
          <p:spPr>
            <a:xfrm>
              <a:off x="2254913" y="7810359"/>
              <a:ext cx="274134" cy="355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355" fill="norm" stroke="1" extrusionOk="0">
                  <a:moveTo>
                    <a:pt x="0" y="1417"/>
                  </a:moveTo>
                  <a:cubicBezTo>
                    <a:pt x="800" y="586"/>
                    <a:pt x="1600" y="-245"/>
                    <a:pt x="4000" y="67"/>
                  </a:cubicBezTo>
                  <a:cubicBezTo>
                    <a:pt x="6400" y="378"/>
                    <a:pt x="10400" y="1832"/>
                    <a:pt x="13600" y="3493"/>
                  </a:cubicBezTo>
                  <a:cubicBezTo>
                    <a:pt x="16800" y="5155"/>
                    <a:pt x="19200" y="7024"/>
                    <a:pt x="20400" y="8478"/>
                  </a:cubicBezTo>
                  <a:cubicBezTo>
                    <a:pt x="21600" y="9932"/>
                    <a:pt x="21600" y="10970"/>
                    <a:pt x="18267" y="13047"/>
                  </a:cubicBezTo>
                  <a:cubicBezTo>
                    <a:pt x="14933" y="15124"/>
                    <a:pt x="8267" y="18240"/>
                    <a:pt x="1600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5" name="Line"/>
            <p:cNvSpPr/>
            <p:nvPr/>
          </p:nvSpPr>
          <p:spPr>
            <a:xfrm>
              <a:off x="3730257" y="7761313"/>
              <a:ext cx="189524" cy="61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7" h="21600" fill="norm" stroke="1" extrusionOk="0">
                  <a:moveTo>
                    <a:pt x="17401" y="732"/>
                  </a:moveTo>
                  <a:cubicBezTo>
                    <a:pt x="15937" y="366"/>
                    <a:pt x="14472" y="0"/>
                    <a:pt x="12825" y="0"/>
                  </a:cubicBezTo>
                  <a:cubicBezTo>
                    <a:pt x="11177" y="0"/>
                    <a:pt x="9347" y="366"/>
                    <a:pt x="6967" y="915"/>
                  </a:cubicBezTo>
                  <a:cubicBezTo>
                    <a:pt x="4587" y="1464"/>
                    <a:pt x="1659" y="2197"/>
                    <a:pt x="560" y="3173"/>
                  </a:cubicBezTo>
                  <a:cubicBezTo>
                    <a:pt x="-538" y="4149"/>
                    <a:pt x="194" y="5369"/>
                    <a:pt x="926" y="7383"/>
                  </a:cubicBezTo>
                  <a:cubicBezTo>
                    <a:pt x="1659" y="9397"/>
                    <a:pt x="2391" y="12203"/>
                    <a:pt x="2757" y="14278"/>
                  </a:cubicBezTo>
                  <a:cubicBezTo>
                    <a:pt x="3123" y="16353"/>
                    <a:pt x="3123" y="17695"/>
                    <a:pt x="2757" y="18732"/>
                  </a:cubicBezTo>
                  <a:cubicBezTo>
                    <a:pt x="2391" y="19770"/>
                    <a:pt x="1659" y="20502"/>
                    <a:pt x="2391" y="20868"/>
                  </a:cubicBezTo>
                  <a:cubicBezTo>
                    <a:pt x="3123" y="21234"/>
                    <a:pt x="5320" y="21234"/>
                    <a:pt x="8981" y="21234"/>
                  </a:cubicBezTo>
                  <a:cubicBezTo>
                    <a:pt x="12642" y="21234"/>
                    <a:pt x="17767" y="21234"/>
                    <a:pt x="19415" y="21295"/>
                  </a:cubicBezTo>
                  <a:cubicBezTo>
                    <a:pt x="21062" y="21356"/>
                    <a:pt x="19231" y="21478"/>
                    <a:pt x="174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6" name="Line"/>
            <p:cNvSpPr/>
            <p:nvPr/>
          </p:nvSpPr>
          <p:spPr>
            <a:xfrm>
              <a:off x="4278680" y="7989634"/>
              <a:ext cx="344469" cy="2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76" fill="norm" stroke="1" extrusionOk="0">
                  <a:moveTo>
                    <a:pt x="0" y="5815"/>
                  </a:moveTo>
                  <a:cubicBezTo>
                    <a:pt x="432" y="4431"/>
                    <a:pt x="864" y="3046"/>
                    <a:pt x="1296" y="3046"/>
                  </a:cubicBezTo>
                  <a:cubicBezTo>
                    <a:pt x="1728" y="3046"/>
                    <a:pt x="2160" y="4431"/>
                    <a:pt x="2376" y="6646"/>
                  </a:cubicBezTo>
                  <a:cubicBezTo>
                    <a:pt x="2592" y="8862"/>
                    <a:pt x="2592" y="11908"/>
                    <a:pt x="2916" y="13985"/>
                  </a:cubicBezTo>
                  <a:cubicBezTo>
                    <a:pt x="3240" y="16062"/>
                    <a:pt x="3888" y="17169"/>
                    <a:pt x="4752" y="17723"/>
                  </a:cubicBezTo>
                  <a:cubicBezTo>
                    <a:pt x="5616" y="18277"/>
                    <a:pt x="6696" y="18277"/>
                    <a:pt x="7776" y="17169"/>
                  </a:cubicBezTo>
                  <a:cubicBezTo>
                    <a:pt x="8856" y="16062"/>
                    <a:pt x="9936" y="13846"/>
                    <a:pt x="10260" y="12046"/>
                  </a:cubicBezTo>
                  <a:cubicBezTo>
                    <a:pt x="10584" y="10246"/>
                    <a:pt x="10152" y="8862"/>
                    <a:pt x="10260" y="8862"/>
                  </a:cubicBezTo>
                  <a:cubicBezTo>
                    <a:pt x="10368" y="8862"/>
                    <a:pt x="11016" y="10246"/>
                    <a:pt x="12312" y="12323"/>
                  </a:cubicBezTo>
                  <a:cubicBezTo>
                    <a:pt x="13608" y="14400"/>
                    <a:pt x="15552" y="17169"/>
                    <a:pt x="16956" y="18969"/>
                  </a:cubicBezTo>
                  <a:cubicBezTo>
                    <a:pt x="18360" y="20769"/>
                    <a:pt x="19224" y="21600"/>
                    <a:pt x="19980" y="21462"/>
                  </a:cubicBezTo>
                  <a:cubicBezTo>
                    <a:pt x="20736" y="21323"/>
                    <a:pt x="21384" y="20215"/>
                    <a:pt x="21492" y="17585"/>
                  </a:cubicBezTo>
                  <a:cubicBezTo>
                    <a:pt x="21600" y="14954"/>
                    <a:pt x="21168" y="10800"/>
                    <a:pt x="19872" y="7615"/>
                  </a:cubicBezTo>
                  <a:cubicBezTo>
                    <a:pt x="18576" y="4431"/>
                    <a:pt x="16416" y="2215"/>
                    <a:pt x="142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7" name="Line"/>
            <p:cNvSpPr/>
            <p:nvPr/>
          </p:nvSpPr>
          <p:spPr>
            <a:xfrm>
              <a:off x="4216410" y="7730177"/>
              <a:ext cx="388214" cy="159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43" fill="norm" stroke="1" extrusionOk="0">
                  <a:moveTo>
                    <a:pt x="0" y="16545"/>
                  </a:moveTo>
                  <a:cubicBezTo>
                    <a:pt x="5874" y="17923"/>
                    <a:pt x="11747" y="19302"/>
                    <a:pt x="15158" y="20221"/>
                  </a:cubicBezTo>
                  <a:cubicBezTo>
                    <a:pt x="18568" y="21140"/>
                    <a:pt x="19516" y="21600"/>
                    <a:pt x="20274" y="20911"/>
                  </a:cubicBezTo>
                  <a:cubicBezTo>
                    <a:pt x="21032" y="20221"/>
                    <a:pt x="21600" y="18383"/>
                    <a:pt x="21032" y="14706"/>
                  </a:cubicBezTo>
                  <a:cubicBezTo>
                    <a:pt x="20463" y="11030"/>
                    <a:pt x="18758" y="5515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8" name="Line"/>
            <p:cNvSpPr/>
            <p:nvPr/>
          </p:nvSpPr>
          <p:spPr>
            <a:xfrm>
              <a:off x="4849486" y="7771690"/>
              <a:ext cx="227497" cy="51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02" fill="norm" stroke="1" extrusionOk="0">
                  <a:moveTo>
                    <a:pt x="0" y="0"/>
                  </a:moveTo>
                  <a:cubicBezTo>
                    <a:pt x="4909" y="288"/>
                    <a:pt x="9818" y="576"/>
                    <a:pt x="13091" y="864"/>
                  </a:cubicBezTo>
                  <a:cubicBezTo>
                    <a:pt x="16364" y="1152"/>
                    <a:pt x="18000" y="1440"/>
                    <a:pt x="18655" y="2016"/>
                  </a:cubicBezTo>
                  <a:cubicBezTo>
                    <a:pt x="19309" y="2592"/>
                    <a:pt x="18982" y="3456"/>
                    <a:pt x="19145" y="5904"/>
                  </a:cubicBezTo>
                  <a:cubicBezTo>
                    <a:pt x="19309" y="8352"/>
                    <a:pt x="19964" y="12384"/>
                    <a:pt x="20455" y="14832"/>
                  </a:cubicBezTo>
                  <a:cubicBezTo>
                    <a:pt x="20945" y="17280"/>
                    <a:pt x="21273" y="18144"/>
                    <a:pt x="21436" y="19008"/>
                  </a:cubicBezTo>
                  <a:cubicBezTo>
                    <a:pt x="21600" y="19872"/>
                    <a:pt x="21600" y="20736"/>
                    <a:pt x="20782" y="21168"/>
                  </a:cubicBezTo>
                  <a:cubicBezTo>
                    <a:pt x="19964" y="21600"/>
                    <a:pt x="18327" y="21600"/>
                    <a:pt x="15709" y="21240"/>
                  </a:cubicBezTo>
                  <a:cubicBezTo>
                    <a:pt x="13091" y="20880"/>
                    <a:pt x="9491" y="20160"/>
                    <a:pt x="5891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9" name="Line"/>
            <p:cNvSpPr/>
            <p:nvPr/>
          </p:nvSpPr>
          <p:spPr>
            <a:xfrm>
              <a:off x="5399535" y="8145309"/>
              <a:ext cx="225513" cy="38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413" fill="norm" stroke="1" extrusionOk="0">
                  <a:moveTo>
                    <a:pt x="0" y="0"/>
                  </a:moveTo>
                  <a:cubicBezTo>
                    <a:pt x="1309" y="1720"/>
                    <a:pt x="2618" y="3441"/>
                    <a:pt x="5564" y="5065"/>
                  </a:cubicBezTo>
                  <a:cubicBezTo>
                    <a:pt x="8509" y="6690"/>
                    <a:pt x="13091" y="8219"/>
                    <a:pt x="16200" y="8793"/>
                  </a:cubicBezTo>
                  <a:cubicBezTo>
                    <a:pt x="19309" y="9366"/>
                    <a:pt x="20945" y="8984"/>
                    <a:pt x="21273" y="8411"/>
                  </a:cubicBezTo>
                  <a:cubicBezTo>
                    <a:pt x="21600" y="7837"/>
                    <a:pt x="20618" y="7073"/>
                    <a:pt x="18327" y="6499"/>
                  </a:cubicBezTo>
                  <a:cubicBezTo>
                    <a:pt x="16036" y="5926"/>
                    <a:pt x="12436" y="5543"/>
                    <a:pt x="9491" y="6021"/>
                  </a:cubicBezTo>
                  <a:cubicBezTo>
                    <a:pt x="6545" y="6499"/>
                    <a:pt x="4255" y="7837"/>
                    <a:pt x="2945" y="9462"/>
                  </a:cubicBezTo>
                  <a:cubicBezTo>
                    <a:pt x="1636" y="11087"/>
                    <a:pt x="1309" y="12998"/>
                    <a:pt x="2127" y="14814"/>
                  </a:cubicBezTo>
                  <a:cubicBezTo>
                    <a:pt x="2945" y="16630"/>
                    <a:pt x="4909" y="18350"/>
                    <a:pt x="6709" y="19402"/>
                  </a:cubicBezTo>
                  <a:cubicBezTo>
                    <a:pt x="8509" y="20453"/>
                    <a:pt x="10145" y="20835"/>
                    <a:pt x="12436" y="21122"/>
                  </a:cubicBezTo>
                  <a:cubicBezTo>
                    <a:pt x="14727" y="21409"/>
                    <a:pt x="17673" y="21600"/>
                    <a:pt x="19309" y="21122"/>
                  </a:cubicBezTo>
                  <a:cubicBezTo>
                    <a:pt x="20945" y="20644"/>
                    <a:pt x="21273" y="19497"/>
                    <a:pt x="20291" y="18542"/>
                  </a:cubicBezTo>
                  <a:cubicBezTo>
                    <a:pt x="19309" y="17586"/>
                    <a:pt x="17018" y="16821"/>
                    <a:pt x="14727" y="16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0" name="Line"/>
            <p:cNvSpPr/>
            <p:nvPr/>
          </p:nvSpPr>
          <p:spPr>
            <a:xfrm>
              <a:off x="6136394" y="8020770"/>
              <a:ext cx="3217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5342" y="21600"/>
                    <a:pt x="10684" y="21600"/>
                    <a:pt x="14284" y="0"/>
                  </a:cubicBezTo>
                  <a:cubicBezTo>
                    <a:pt x="17884" y="21600"/>
                    <a:pt x="19742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1" name="Line"/>
            <p:cNvSpPr/>
            <p:nvPr/>
          </p:nvSpPr>
          <p:spPr>
            <a:xfrm>
              <a:off x="6198663" y="8145309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806" y="3600"/>
                    <a:pt x="11613" y="7200"/>
                    <a:pt x="15213" y="10800"/>
                  </a:cubicBezTo>
                  <a:cubicBezTo>
                    <a:pt x="18813" y="14400"/>
                    <a:pt x="2020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2" name="Line"/>
            <p:cNvSpPr/>
            <p:nvPr/>
          </p:nvSpPr>
          <p:spPr>
            <a:xfrm>
              <a:off x="7322051" y="7881873"/>
              <a:ext cx="396652" cy="37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139" fill="norm" stroke="1" extrusionOk="0">
                  <a:moveTo>
                    <a:pt x="13046" y="815"/>
                  </a:moveTo>
                  <a:cubicBezTo>
                    <a:pt x="9934" y="1011"/>
                    <a:pt x="6822" y="1208"/>
                    <a:pt x="4534" y="1993"/>
                  </a:cubicBezTo>
                  <a:cubicBezTo>
                    <a:pt x="2246" y="2778"/>
                    <a:pt x="781" y="4153"/>
                    <a:pt x="232" y="6313"/>
                  </a:cubicBezTo>
                  <a:cubicBezTo>
                    <a:pt x="-317" y="8473"/>
                    <a:pt x="49" y="11418"/>
                    <a:pt x="1971" y="14069"/>
                  </a:cubicBezTo>
                  <a:cubicBezTo>
                    <a:pt x="3893" y="16720"/>
                    <a:pt x="7371" y="19077"/>
                    <a:pt x="10117" y="20255"/>
                  </a:cubicBezTo>
                  <a:cubicBezTo>
                    <a:pt x="12863" y="21433"/>
                    <a:pt x="14876" y="21433"/>
                    <a:pt x="16798" y="20255"/>
                  </a:cubicBezTo>
                  <a:cubicBezTo>
                    <a:pt x="18720" y="19077"/>
                    <a:pt x="20551" y="16720"/>
                    <a:pt x="20917" y="13971"/>
                  </a:cubicBezTo>
                  <a:cubicBezTo>
                    <a:pt x="21283" y="11222"/>
                    <a:pt x="20185" y="8080"/>
                    <a:pt x="18903" y="5724"/>
                  </a:cubicBezTo>
                  <a:cubicBezTo>
                    <a:pt x="17622" y="3368"/>
                    <a:pt x="16158" y="1797"/>
                    <a:pt x="14419" y="913"/>
                  </a:cubicBezTo>
                  <a:cubicBezTo>
                    <a:pt x="12680" y="29"/>
                    <a:pt x="10666" y="-167"/>
                    <a:pt x="9385" y="128"/>
                  </a:cubicBezTo>
                  <a:cubicBezTo>
                    <a:pt x="8103" y="422"/>
                    <a:pt x="7554" y="1208"/>
                    <a:pt x="7005" y="1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3" name="Line"/>
            <p:cNvSpPr/>
            <p:nvPr/>
          </p:nvSpPr>
          <p:spPr>
            <a:xfrm>
              <a:off x="7558219" y="8114174"/>
              <a:ext cx="18681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800" y="5891"/>
                    <a:pt x="9600" y="11782"/>
                    <a:pt x="13200" y="15382"/>
                  </a:cubicBezTo>
                  <a:cubicBezTo>
                    <a:pt x="16800" y="18982"/>
                    <a:pt x="1920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4" name="Line"/>
            <p:cNvSpPr/>
            <p:nvPr/>
          </p:nvSpPr>
          <p:spPr>
            <a:xfrm>
              <a:off x="7817677" y="7792447"/>
              <a:ext cx="15567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800" y="2400"/>
                    <a:pt x="9600" y="4800"/>
                    <a:pt x="13200" y="8400"/>
                  </a:cubicBezTo>
                  <a:cubicBezTo>
                    <a:pt x="16800" y="12000"/>
                    <a:pt x="192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5" name="Line"/>
            <p:cNvSpPr/>
            <p:nvPr/>
          </p:nvSpPr>
          <p:spPr>
            <a:xfrm>
              <a:off x="8097890" y="7740556"/>
              <a:ext cx="2075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6" name="Line"/>
            <p:cNvSpPr/>
            <p:nvPr/>
          </p:nvSpPr>
          <p:spPr>
            <a:xfrm>
              <a:off x="8509562" y="7911657"/>
              <a:ext cx="384673" cy="42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40" fill="norm" stroke="1" extrusionOk="0">
                  <a:moveTo>
                    <a:pt x="12343" y="2359"/>
                  </a:moveTo>
                  <a:cubicBezTo>
                    <a:pt x="9064" y="6365"/>
                    <a:pt x="5786" y="10372"/>
                    <a:pt x="3857" y="12897"/>
                  </a:cubicBezTo>
                  <a:cubicBezTo>
                    <a:pt x="1929" y="15423"/>
                    <a:pt x="1350" y="16468"/>
                    <a:pt x="868" y="17426"/>
                  </a:cubicBezTo>
                  <a:cubicBezTo>
                    <a:pt x="386" y="18385"/>
                    <a:pt x="0" y="19255"/>
                    <a:pt x="0" y="19255"/>
                  </a:cubicBezTo>
                  <a:cubicBezTo>
                    <a:pt x="0" y="19255"/>
                    <a:pt x="386" y="18385"/>
                    <a:pt x="1929" y="15772"/>
                  </a:cubicBezTo>
                  <a:cubicBezTo>
                    <a:pt x="3471" y="13159"/>
                    <a:pt x="6171" y="8804"/>
                    <a:pt x="7811" y="6191"/>
                  </a:cubicBezTo>
                  <a:cubicBezTo>
                    <a:pt x="9450" y="3578"/>
                    <a:pt x="10029" y="2707"/>
                    <a:pt x="10414" y="1836"/>
                  </a:cubicBezTo>
                  <a:cubicBezTo>
                    <a:pt x="10800" y="965"/>
                    <a:pt x="10993" y="94"/>
                    <a:pt x="11379" y="7"/>
                  </a:cubicBezTo>
                  <a:cubicBezTo>
                    <a:pt x="11764" y="-80"/>
                    <a:pt x="12343" y="617"/>
                    <a:pt x="13500" y="3230"/>
                  </a:cubicBezTo>
                  <a:cubicBezTo>
                    <a:pt x="14657" y="5843"/>
                    <a:pt x="16393" y="10372"/>
                    <a:pt x="17646" y="13420"/>
                  </a:cubicBezTo>
                  <a:cubicBezTo>
                    <a:pt x="18900" y="16468"/>
                    <a:pt x="19671" y="18036"/>
                    <a:pt x="20346" y="19255"/>
                  </a:cubicBezTo>
                  <a:cubicBezTo>
                    <a:pt x="21021" y="20475"/>
                    <a:pt x="21600" y="21346"/>
                    <a:pt x="21407" y="21433"/>
                  </a:cubicBezTo>
                  <a:cubicBezTo>
                    <a:pt x="21214" y="21520"/>
                    <a:pt x="20250" y="20823"/>
                    <a:pt x="19286" y="20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7" name="Line"/>
            <p:cNvSpPr/>
            <p:nvPr/>
          </p:nvSpPr>
          <p:spPr>
            <a:xfrm>
              <a:off x="8564913" y="8134931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262" y="0"/>
                    <a:pt x="10523" y="0"/>
                    <a:pt x="14123" y="3600"/>
                  </a:cubicBezTo>
                  <a:cubicBezTo>
                    <a:pt x="17723" y="7200"/>
                    <a:pt x="1966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8" name="Line"/>
            <p:cNvSpPr/>
            <p:nvPr/>
          </p:nvSpPr>
          <p:spPr>
            <a:xfrm>
              <a:off x="9000801" y="7833960"/>
              <a:ext cx="5189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99" name="Line"/>
            <p:cNvSpPr/>
            <p:nvPr/>
          </p:nvSpPr>
          <p:spPr>
            <a:xfrm>
              <a:off x="9457446" y="7949446"/>
              <a:ext cx="367013" cy="48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104" fill="norm" stroke="1" extrusionOk="0">
                  <a:moveTo>
                    <a:pt x="1817" y="1755"/>
                  </a:moveTo>
                  <a:cubicBezTo>
                    <a:pt x="2624" y="6135"/>
                    <a:pt x="3432" y="10515"/>
                    <a:pt x="3936" y="13159"/>
                  </a:cubicBezTo>
                  <a:cubicBezTo>
                    <a:pt x="4441" y="15802"/>
                    <a:pt x="4643" y="16708"/>
                    <a:pt x="4946" y="17917"/>
                  </a:cubicBezTo>
                  <a:cubicBezTo>
                    <a:pt x="5249" y="19125"/>
                    <a:pt x="5652" y="20636"/>
                    <a:pt x="5854" y="21013"/>
                  </a:cubicBezTo>
                  <a:cubicBezTo>
                    <a:pt x="6056" y="21391"/>
                    <a:pt x="6056" y="20636"/>
                    <a:pt x="5450" y="17841"/>
                  </a:cubicBezTo>
                  <a:cubicBezTo>
                    <a:pt x="4845" y="15047"/>
                    <a:pt x="3634" y="10213"/>
                    <a:pt x="2927" y="7343"/>
                  </a:cubicBezTo>
                  <a:cubicBezTo>
                    <a:pt x="2221" y="4474"/>
                    <a:pt x="2019" y="3567"/>
                    <a:pt x="2120" y="2736"/>
                  </a:cubicBezTo>
                  <a:cubicBezTo>
                    <a:pt x="2221" y="1906"/>
                    <a:pt x="2624" y="1150"/>
                    <a:pt x="3836" y="622"/>
                  </a:cubicBezTo>
                  <a:cubicBezTo>
                    <a:pt x="5047" y="93"/>
                    <a:pt x="7065" y="-209"/>
                    <a:pt x="9791" y="169"/>
                  </a:cubicBezTo>
                  <a:cubicBezTo>
                    <a:pt x="12516" y="546"/>
                    <a:pt x="15948" y="1604"/>
                    <a:pt x="17966" y="2510"/>
                  </a:cubicBezTo>
                  <a:cubicBezTo>
                    <a:pt x="19985" y="3416"/>
                    <a:pt x="20591" y="4171"/>
                    <a:pt x="20994" y="5229"/>
                  </a:cubicBezTo>
                  <a:cubicBezTo>
                    <a:pt x="21398" y="6286"/>
                    <a:pt x="21600" y="7646"/>
                    <a:pt x="21196" y="8552"/>
                  </a:cubicBezTo>
                  <a:cubicBezTo>
                    <a:pt x="20793" y="9458"/>
                    <a:pt x="19783" y="9911"/>
                    <a:pt x="17058" y="9987"/>
                  </a:cubicBezTo>
                  <a:cubicBezTo>
                    <a:pt x="14333" y="10062"/>
                    <a:pt x="9892" y="9760"/>
                    <a:pt x="6763" y="8929"/>
                  </a:cubicBezTo>
                  <a:cubicBezTo>
                    <a:pt x="3634" y="8099"/>
                    <a:pt x="1817" y="6739"/>
                    <a:pt x="0" y="5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0" name="Line"/>
            <p:cNvSpPr/>
            <p:nvPr/>
          </p:nvSpPr>
          <p:spPr>
            <a:xfrm>
              <a:off x="10152791" y="8145309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1" name="Line"/>
            <p:cNvSpPr/>
            <p:nvPr/>
          </p:nvSpPr>
          <p:spPr>
            <a:xfrm>
              <a:off x="11408564" y="7737096"/>
              <a:ext cx="227452" cy="55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fill="norm" stroke="1" extrusionOk="0">
                  <a:moveTo>
                    <a:pt x="0" y="543"/>
                  </a:moveTo>
                  <a:cubicBezTo>
                    <a:pt x="1636" y="272"/>
                    <a:pt x="3273" y="0"/>
                    <a:pt x="4909" y="0"/>
                  </a:cubicBezTo>
                  <a:cubicBezTo>
                    <a:pt x="6545" y="0"/>
                    <a:pt x="8182" y="272"/>
                    <a:pt x="10145" y="679"/>
                  </a:cubicBezTo>
                  <a:cubicBezTo>
                    <a:pt x="12109" y="1087"/>
                    <a:pt x="14400" y="1630"/>
                    <a:pt x="15709" y="2649"/>
                  </a:cubicBezTo>
                  <a:cubicBezTo>
                    <a:pt x="17018" y="3668"/>
                    <a:pt x="17345" y="5162"/>
                    <a:pt x="18000" y="7404"/>
                  </a:cubicBezTo>
                  <a:cubicBezTo>
                    <a:pt x="18655" y="9645"/>
                    <a:pt x="19636" y="12634"/>
                    <a:pt x="20291" y="14468"/>
                  </a:cubicBezTo>
                  <a:cubicBezTo>
                    <a:pt x="20945" y="16302"/>
                    <a:pt x="21273" y="16981"/>
                    <a:pt x="21436" y="17932"/>
                  </a:cubicBezTo>
                  <a:cubicBezTo>
                    <a:pt x="21600" y="18883"/>
                    <a:pt x="21600" y="20106"/>
                    <a:pt x="20618" y="20785"/>
                  </a:cubicBezTo>
                  <a:cubicBezTo>
                    <a:pt x="19636" y="21464"/>
                    <a:pt x="17673" y="21600"/>
                    <a:pt x="15709" y="21600"/>
                  </a:cubicBezTo>
                  <a:cubicBezTo>
                    <a:pt x="13745" y="21600"/>
                    <a:pt x="11782" y="21464"/>
                    <a:pt x="10309" y="21125"/>
                  </a:cubicBezTo>
                  <a:cubicBezTo>
                    <a:pt x="8836" y="20785"/>
                    <a:pt x="7855" y="20242"/>
                    <a:pt x="6873" y="19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2" name="Line"/>
            <p:cNvSpPr/>
            <p:nvPr/>
          </p:nvSpPr>
          <p:spPr>
            <a:xfrm>
              <a:off x="10528496" y="7732959"/>
              <a:ext cx="101699" cy="534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257" fill="norm" stroke="1" extrusionOk="0">
                  <a:moveTo>
                    <a:pt x="19006" y="714"/>
                  </a:moveTo>
                  <a:cubicBezTo>
                    <a:pt x="12526" y="302"/>
                    <a:pt x="6046" y="-111"/>
                    <a:pt x="2806" y="27"/>
                  </a:cubicBezTo>
                  <a:cubicBezTo>
                    <a:pt x="-434" y="164"/>
                    <a:pt x="-434" y="852"/>
                    <a:pt x="646" y="3535"/>
                  </a:cubicBezTo>
                  <a:cubicBezTo>
                    <a:pt x="1726" y="6218"/>
                    <a:pt x="3886" y="10895"/>
                    <a:pt x="4966" y="13578"/>
                  </a:cubicBezTo>
                  <a:cubicBezTo>
                    <a:pt x="6046" y="16261"/>
                    <a:pt x="6046" y="16949"/>
                    <a:pt x="6766" y="17981"/>
                  </a:cubicBezTo>
                  <a:cubicBezTo>
                    <a:pt x="7486" y="19013"/>
                    <a:pt x="8926" y="20388"/>
                    <a:pt x="11446" y="20939"/>
                  </a:cubicBezTo>
                  <a:cubicBezTo>
                    <a:pt x="13966" y="21489"/>
                    <a:pt x="17566" y="21214"/>
                    <a:pt x="21166" y="20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3" name="Line"/>
            <p:cNvSpPr/>
            <p:nvPr/>
          </p:nvSpPr>
          <p:spPr>
            <a:xfrm>
              <a:off x="11865209" y="8089579"/>
              <a:ext cx="387939" cy="441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215" fill="norm" stroke="1" extrusionOk="0">
                  <a:moveTo>
                    <a:pt x="0" y="3175"/>
                  </a:moveTo>
                  <a:cubicBezTo>
                    <a:pt x="956" y="2677"/>
                    <a:pt x="1912" y="2178"/>
                    <a:pt x="2676" y="2344"/>
                  </a:cubicBezTo>
                  <a:cubicBezTo>
                    <a:pt x="3441" y="2511"/>
                    <a:pt x="4014" y="3341"/>
                    <a:pt x="4588" y="5252"/>
                  </a:cubicBezTo>
                  <a:cubicBezTo>
                    <a:pt x="5161" y="7163"/>
                    <a:pt x="5734" y="10154"/>
                    <a:pt x="5926" y="12064"/>
                  </a:cubicBezTo>
                  <a:cubicBezTo>
                    <a:pt x="6117" y="13975"/>
                    <a:pt x="5926" y="14806"/>
                    <a:pt x="5448" y="15471"/>
                  </a:cubicBezTo>
                  <a:cubicBezTo>
                    <a:pt x="4970" y="16135"/>
                    <a:pt x="4205" y="16634"/>
                    <a:pt x="3536" y="16468"/>
                  </a:cubicBezTo>
                  <a:cubicBezTo>
                    <a:pt x="2867" y="16301"/>
                    <a:pt x="2294" y="15471"/>
                    <a:pt x="2007" y="14141"/>
                  </a:cubicBezTo>
                  <a:cubicBezTo>
                    <a:pt x="1720" y="12812"/>
                    <a:pt x="1720" y="10984"/>
                    <a:pt x="3058" y="8658"/>
                  </a:cubicBezTo>
                  <a:cubicBezTo>
                    <a:pt x="4396" y="6332"/>
                    <a:pt x="7073" y="3508"/>
                    <a:pt x="9366" y="1846"/>
                  </a:cubicBezTo>
                  <a:cubicBezTo>
                    <a:pt x="11660" y="184"/>
                    <a:pt x="13572" y="-314"/>
                    <a:pt x="15101" y="184"/>
                  </a:cubicBezTo>
                  <a:cubicBezTo>
                    <a:pt x="16630" y="683"/>
                    <a:pt x="17777" y="2178"/>
                    <a:pt x="18350" y="3674"/>
                  </a:cubicBezTo>
                  <a:cubicBezTo>
                    <a:pt x="18924" y="5169"/>
                    <a:pt x="18924" y="6664"/>
                    <a:pt x="18446" y="7578"/>
                  </a:cubicBezTo>
                  <a:cubicBezTo>
                    <a:pt x="17968" y="8492"/>
                    <a:pt x="17012" y="8824"/>
                    <a:pt x="16057" y="9074"/>
                  </a:cubicBezTo>
                  <a:cubicBezTo>
                    <a:pt x="15101" y="9323"/>
                    <a:pt x="14145" y="9489"/>
                    <a:pt x="14145" y="9655"/>
                  </a:cubicBezTo>
                  <a:cubicBezTo>
                    <a:pt x="14145" y="9821"/>
                    <a:pt x="15101" y="9988"/>
                    <a:pt x="16439" y="10901"/>
                  </a:cubicBezTo>
                  <a:cubicBezTo>
                    <a:pt x="17777" y="11815"/>
                    <a:pt x="19497" y="13477"/>
                    <a:pt x="20453" y="15138"/>
                  </a:cubicBezTo>
                  <a:cubicBezTo>
                    <a:pt x="21409" y="16800"/>
                    <a:pt x="21600" y="18461"/>
                    <a:pt x="21313" y="19541"/>
                  </a:cubicBezTo>
                  <a:cubicBezTo>
                    <a:pt x="21027" y="20621"/>
                    <a:pt x="20262" y="21120"/>
                    <a:pt x="18733" y="21203"/>
                  </a:cubicBezTo>
                  <a:cubicBezTo>
                    <a:pt x="17204" y="21286"/>
                    <a:pt x="14910" y="20954"/>
                    <a:pt x="13285" y="20289"/>
                  </a:cubicBezTo>
                  <a:cubicBezTo>
                    <a:pt x="11660" y="19624"/>
                    <a:pt x="10704" y="18628"/>
                    <a:pt x="9749" y="17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4" name="Line"/>
            <p:cNvSpPr/>
            <p:nvPr/>
          </p:nvSpPr>
          <p:spPr>
            <a:xfrm>
              <a:off x="11584995" y="3293315"/>
              <a:ext cx="212332" cy="205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52" fill="norm" stroke="1" extrusionOk="0">
                  <a:moveTo>
                    <a:pt x="0" y="3733"/>
                  </a:moveTo>
                  <a:cubicBezTo>
                    <a:pt x="686" y="1963"/>
                    <a:pt x="1371" y="192"/>
                    <a:pt x="2229" y="15"/>
                  </a:cubicBezTo>
                  <a:cubicBezTo>
                    <a:pt x="3086" y="-162"/>
                    <a:pt x="4114" y="1254"/>
                    <a:pt x="4971" y="4264"/>
                  </a:cubicBezTo>
                  <a:cubicBezTo>
                    <a:pt x="5829" y="7274"/>
                    <a:pt x="6514" y="11877"/>
                    <a:pt x="7200" y="15064"/>
                  </a:cubicBezTo>
                  <a:cubicBezTo>
                    <a:pt x="7886" y="18251"/>
                    <a:pt x="8571" y="20022"/>
                    <a:pt x="10629" y="20730"/>
                  </a:cubicBezTo>
                  <a:cubicBezTo>
                    <a:pt x="12686" y="21438"/>
                    <a:pt x="16114" y="21084"/>
                    <a:pt x="18343" y="18605"/>
                  </a:cubicBezTo>
                  <a:cubicBezTo>
                    <a:pt x="20571" y="16127"/>
                    <a:pt x="21600" y="11523"/>
                    <a:pt x="20743" y="8159"/>
                  </a:cubicBezTo>
                  <a:cubicBezTo>
                    <a:pt x="19886" y="4795"/>
                    <a:pt x="17143" y="2671"/>
                    <a:pt x="14400" y="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5" name="Line"/>
            <p:cNvSpPr/>
            <p:nvPr/>
          </p:nvSpPr>
          <p:spPr>
            <a:xfrm>
              <a:off x="11501970" y="3028812"/>
              <a:ext cx="320403" cy="145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113" fill="norm" stroke="1" extrusionOk="0">
                  <a:moveTo>
                    <a:pt x="0" y="19591"/>
                  </a:moveTo>
                  <a:cubicBezTo>
                    <a:pt x="3906" y="19088"/>
                    <a:pt x="7813" y="18586"/>
                    <a:pt x="10685" y="18586"/>
                  </a:cubicBezTo>
                  <a:cubicBezTo>
                    <a:pt x="13557" y="18586"/>
                    <a:pt x="15396" y="19088"/>
                    <a:pt x="17119" y="19842"/>
                  </a:cubicBezTo>
                  <a:cubicBezTo>
                    <a:pt x="18843" y="20595"/>
                    <a:pt x="20451" y="21600"/>
                    <a:pt x="21026" y="20847"/>
                  </a:cubicBezTo>
                  <a:cubicBezTo>
                    <a:pt x="21600" y="20093"/>
                    <a:pt x="21140" y="17581"/>
                    <a:pt x="20336" y="13814"/>
                  </a:cubicBezTo>
                  <a:cubicBezTo>
                    <a:pt x="19532" y="10046"/>
                    <a:pt x="18383" y="5023"/>
                    <a:pt x="172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6" name="Line"/>
            <p:cNvSpPr/>
            <p:nvPr/>
          </p:nvSpPr>
          <p:spPr>
            <a:xfrm>
              <a:off x="9820686" y="6314733"/>
              <a:ext cx="261550" cy="23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193" fill="norm" stroke="1" extrusionOk="0">
                  <a:moveTo>
                    <a:pt x="0" y="2208"/>
                  </a:moveTo>
                  <a:cubicBezTo>
                    <a:pt x="1403" y="973"/>
                    <a:pt x="2805" y="-261"/>
                    <a:pt x="3787" y="48"/>
                  </a:cubicBezTo>
                  <a:cubicBezTo>
                    <a:pt x="4769" y="356"/>
                    <a:pt x="5330" y="2208"/>
                    <a:pt x="5891" y="5293"/>
                  </a:cubicBezTo>
                  <a:cubicBezTo>
                    <a:pt x="6452" y="8379"/>
                    <a:pt x="7013" y="12699"/>
                    <a:pt x="8416" y="15939"/>
                  </a:cubicBezTo>
                  <a:cubicBezTo>
                    <a:pt x="9818" y="19179"/>
                    <a:pt x="12062" y="21339"/>
                    <a:pt x="14307" y="21185"/>
                  </a:cubicBezTo>
                  <a:cubicBezTo>
                    <a:pt x="16551" y="21030"/>
                    <a:pt x="18795" y="18562"/>
                    <a:pt x="20057" y="15939"/>
                  </a:cubicBezTo>
                  <a:cubicBezTo>
                    <a:pt x="21319" y="13316"/>
                    <a:pt x="21600" y="10539"/>
                    <a:pt x="20618" y="8225"/>
                  </a:cubicBezTo>
                  <a:cubicBezTo>
                    <a:pt x="19636" y="5910"/>
                    <a:pt x="17392" y="4059"/>
                    <a:pt x="15148" y="2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7" name="Line"/>
            <p:cNvSpPr/>
            <p:nvPr/>
          </p:nvSpPr>
          <p:spPr>
            <a:xfrm>
              <a:off x="9696146" y="6017760"/>
              <a:ext cx="44371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600" fill="norm" stroke="1" extrusionOk="0">
                  <a:moveTo>
                    <a:pt x="0" y="21600"/>
                  </a:moveTo>
                  <a:cubicBezTo>
                    <a:pt x="3822" y="20571"/>
                    <a:pt x="7643" y="19543"/>
                    <a:pt x="10551" y="19286"/>
                  </a:cubicBezTo>
                  <a:cubicBezTo>
                    <a:pt x="13458" y="19029"/>
                    <a:pt x="15452" y="19543"/>
                    <a:pt x="17197" y="19800"/>
                  </a:cubicBezTo>
                  <a:cubicBezTo>
                    <a:pt x="18942" y="20057"/>
                    <a:pt x="20437" y="20057"/>
                    <a:pt x="21018" y="18771"/>
                  </a:cubicBezTo>
                  <a:cubicBezTo>
                    <a:pt x="21600" y="17486"/>
                    <a:pt x="21268" y="14914"/>
                    <a:pt x="20437" y="11571"/>
                  </a:cubicBezTo>
                  <a:cubicBezTo>
                    <a:pt x="19606" y="8229"/>
                    <a:pt x="18277" y="4114"/>
                    <a:pt x="169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8" name="Line"/>
            <p:cNvSpPr/>
            <p:nvPr/>
          </p:nvSpPr>
          <p:spPr>
            <a:xfrm>
              <a:off x="10900028" y="7888014"/>
              <a:ext cx="241509" cy="17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694" fill="norm" stroke="1" extrusionOk="0">
                  <a:moveTo>
                    <a:pt x="0" y="5971"/>
                  </a:moveTo>
                  <a:cubicBezTo>
                    <a:pt x="304" y="3894"/>
                    <a:pt x="609" y="1817"/>
                    <a:pt x="1521" y="778"/>
                  </a:cubicBezTo>
                  <a:cubicBezTo>
                    <a:pt x="2434" y="-260"/>
                    <a:pt x="3955" y="-260"/>
                    <a:pt x="4868" y="778"/>
                  </a:cubicBezTo>
                  <a:cubicBezTo>
                    <a:pt x="5780" y="1817"/>
                    <a:pt x="6085" y="3894"/>
                    <a:pt x="6541" y="6802"/>
                  </a:cubicBezTo>
                  <a:cubicBezTo>
                    <a:pt x="6997" y="9709"/>
                    <a:pt x="7606" y="13448"/>
                    <a:pt x="9127" y="16355"/>
                  </a:cubicBezTo>
                  <a:cubicBezTo>
                    <a:pt x="10648" y="19263"/>
                    <a:pt x="13082" y="21340"/>
                    <a:pt x="15363" y="20509"/>
                  </a:cubicBezTo>
                  <a:cubicBezTo>
                    <a:pt x="17645" y="19678"/>
                    <a:pt x="19775" y="15940"/>
                    <a:pt x="20687" y="12409"/>
                  </a:cubicBezTo>
                  <a:cubicBezTo>
                    <a:pt x="21600" y="8878"/>
                    <a:pt x="21296" y="5555"/>
                    <a:pt x="20383" y="3686"/>
                  </a:cubicBezTo>
                  <a:cubicBezTo>
                    <a:pt x="19470" y="1817"/>
                    <a:pt x="17949" y="1402"/>
                    <a:pt x="16428" y="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09" name="Line"/>
            <p:cNvSpPr/>
            <p:nvPr/>
          </p:nvSpPr>
          <p:spPr>
            <a:xfrm>
              <a:off x="10848137" y="7616016"/>
              <a:ext cx="2855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fill="norm" stroke="1" extrusionOk="0">
                  <a:moveTo>
                    <a:pt x="0" y="21600"/>
                  </a:moveTo>
                  <a:cubicBezTo>
                    <a:pt x="3904" y="20945"/>
                    <a:pt x="7807" y="20291"/>
                    <a:pt x="11060" y="20291"/>
                  </a:cubicBezTo>
                  <a:cubicBezTo>
                    <a:pt x="14313" y="20291"/>
                    <a:pt x="16916" y="20945"/>
                    <a:pt x="18737" y="20291"/>
                  </a:cubicBezTo>
                  <a:cubicBezTo>
                    <a:pt x="20559" y="19636"/>
                    <a:pt x="21600" y="17673"/>
                    <a:pt x="21470" y="15382"/>
                  </a:cubicBezTo>
                  <a:cubicBezTo>
                    <a:pt x="21340" y="13091"/>
                    <a:pt x="20039" y="10473"/>
                    <a:pt x="18867" y="7855"/>
                  </a:cubicBezTo>
                  <a:cubicBezTo>
                    <a:pt x="17696" y="5236"/>
                    <a:pt x="16655" y="2618"/>
                    <a:pt x="156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0" name="Line"/>
            <p:cNvSpPr/>
            <p:nvPr/>
          </p:nvSpPr>
          <p:spPr>
            <a:xfrm>
              <a:off x="12695472" y="8612332"/>
              <a:ext cx="4151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1" name="Line"/>
            <p:cNvSpPr/>
            <p:nvPr/>
          </p:nvSpPr>
          <p:spPr>
            <a:xfrm>
              <a:off x="13511452" y="7875392"/>
              <a:ext cx="1020978" cy="57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13" fill="norm" stroke="1" extrusionOk="0">
                  <a:moveTo>
                    <a:pt x="9714" y="391"/>
                  </a:moveTo>
                  <a:cubicBezTo>
                    <a:pt x="9131" y="133"/>
                    <a:pt x="8547" y="-126"/>
                    <a:pt x="8182" y="68"/>
                  </a:cubicBezTo>
                  <a:cubicBezTo>
                    <a:pt x="7817" y="262"/>
                    <a:pt x="7671" y="909"/>
                    <a:pt x="7817" y="2978"/>
                  </a:cubicBezTo>
                  <a:cubicBezTo>
                    <a:pt x="7963" y="5048"/>
                    <a:pt x="8401" y="8540"/>
                    <a:pt x="8729" y="11191"/>
                  </a:cubicBezTo>
                  <a:cubicBezTo>
                    <a:pt x="9058" y="13843"/>
                    <a:pt x="9277" y="15654"/>
                    <a:pt x="9350" y="16947"/>
                  </a:cubicBezTo>
                  <a:cubicBezTo>
                    <a:pt x="9423" y="18240"/>
                    <a:pt x="9350" y="19017"/>
                    <a:pt x="8912" y="19793"/>
                  </a:cubicBezTo>
                  <a:cubicBezTo>
                    <a:pt x="8474" y="20569"/>
                    <a:pt x="7671" y="21345"/>
                    <a:pt x="6504" y="21409"/>
                  </a:cubicBezTo>
                  <a:cubicBezTo>
                    <a:pt x="5336" y="21474"/>
                    <a:pt x="3804" y="20827"/>
                    <a:pt x="2673" y="19663"/>
                  </a:cubicBezTo>
                  <a:cubicBezTo>
                    <a:pt x="1541" y="18499"/>
                    <a:pt x="812" y="16818"/>
                    <a:pt x="410" y="15654"/>
                  </a:cubicBezTo>
                  <a:cubicBezTo>
                    <a:pt x="9" y="14490"/>
                    <a:pt x="-64" y="13843"/>
                    <a:pt x="45" y="13325"/>
                  </a:cubicBezTo>
                  <a:cubicBezTo>
                    <a:pt x="155" y="12808"/>
                    <a:pt x="447" y="12420"/>
                    <a:pt x="1468" y="12226"/>
                  </a:cubicBezTo>
                  <a:cubicBezTo>
                    <a:pt x="2490" y="12032"/>
                    <a:pt x="4241" y="12032"/>
                    <a:pt x="6102" y="11967"/>
                  </a:cubicBezTo>
                  <a:cubicBezTo>
                    <a:pt x="7963" y="11903"/>
                    <a:pt x="9933" y="11773"/>
                    <a:pt x="11101" y="11644"/>
                  </a:cubicBezTo>
                  <a:cubicBezTo>
                    <a:pt x="12268" y="11515"/>
                    <a:pt x="12633" y="11385"/>
                    <a:pt x="12889" y="11644"/>
                  </a:cubicBezTo>
                  <a:cubicBezTo>
                    <a:pt x="13144" y="11903"/>
                    <a:pt x="13290" y="12549"/>
                    <a:pt x="13545" y="13002"/>
                  </a:cubicBezTo>
                  <a:cubicBezTo>
                    <a:pt x="13801" y="13455"/>
                    <a:pt x="14166" y="13714"/>
                    <a:pt x="14713" y="13584"/>
                  </a:cubicBezTo>
                  <a:cubicBezTo>
                    <a:pt x="15260" y="13455"/>
                    <a:pt x="15990" y="12937"/>
                    <a:pt x="16501" y="12485"/>
                  </a:cubicBezTo>
                  <a:cubicBezTo>
                    <a:pt x="17012" y="12032"/>
                    <a:pt x="17304" y="11644"/>
                    <a:pt x="17632" y="11579"/>
                  </a:cubicBezTo>
                  <a:cubicBezTo>
                    <a:pt x="17960" y="11515"/>
                    <a:pt x="18325" y="11773"/>
                    <a:pt x="18654" y="12355"/>
                  </a:cubicBezTo>
                  <a:cubicBezTo>
                    <a:pt x="18982" y="12937"/>
                    <a:pt x="19274" y="13843"/>
                    <a:pt x="19639" y="14360"/>
                  </a:cubicBezTo>
                  <a:cubicBezTo>
                    <a:pt x="20004" y="14878"/>
                    <a:pt x="20441" y="15007"/>
                    <a:pt x="20770" y="14813"/>
                  </a:cubicBezTo>
                  <a:cubicBezTo>
                    <a:pt x="21098" y="14619"/>
                    <a:pt x="21317" y="14102"/>
                    <a:pt x="21536" y="13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2" name="Line"/>
            <p:cNvSpPr/>
            <p:nvPr/>
          </p:nvSpPr>
          <p:spPr>
            <a:xfrm>
              <a:off x="15086309" y="8129596"/>
              <a:ext cx="598112" cy="202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32" fill="norm" stroke="1" extrusionOk="0">
                  <a:moveTo>
                    <a:pt x="3587" y="1663"/>
                  </a:moveTo>
                  <a:cubicBezTo>
                    <a:pt x="2966" y="930"/>
                    <a:pt x="2346" y="198"/>
                    <a:pt x="1663" y="564"/>
                  </a:cubicBezTo>
                  <a:cubicBezTo>
                    <a:pt x="980" y="930"/>
                    <a:pt x="235" y="2395"/>
                    <a:pt x="49" y="4774"/>
                  </a:cubicBezTo>
                  <a:cubicBezTo>
                    <a:pt x="-137" y="7154"/>
                    <a:pt x="235" y="10449"/>
                    <a:pt x="732" y="12646"/>
                  </a:cubicBezTo>
                  <a:cubicBezTo>
                    <a:pt x="1229" y="14842"/>
                    <a:pt x="1849" y="15941"/>
                    <a:pt x="2470" y="16490"/>
                  </a:cubicBezTo>
                  <a:cubicBezTo>
                    <a:pt x="3091" y="17039"/>
                    <a:pt x="3711" y="17039"/>
                    <a:pt x="4146" y="15208"/>
                  </a:cubicBezTo>
                  <a:cubicBezTo>
                    <a:pt x="4580" y="13378"/>
                    <a:pt x="4829" y="9717"/>
                    <a:pt x="4766" y="6605"/>
                  </a:cubicBezTo>
                  <a:cubicBezTo>
                    <a:pt x="4704" y="3493"/>
                    <a:pt x="4332" y="930"/>
                    <a:pt x="4146" y="930"/>
                  </a:cubicBezTo>
                  <a:cubicBezTo>
                    <a:pt x="3960" y="930"/>
                    <a:pt x="3960" y="3493"/>
                    <a:pt x="4332" y="6239"/>
                  </a:cubicBezTo>
                  <a:cubicBezTo>
                    <a:pt x="4704" y="8985"/>
                    <a:pt x="5449" y="11913"/>
                    <a:pt x="6504" y="13927"/>
                  </a:cubicBezTo>
                  <a:cubicBezTo>
                    <a:pt x="7560" y="15940"/>
                    <a:pt x="8925" y="17039"/>
                    <a:pt x="9980" y="16124"/>
                  </a:cubicBezTo>
                  <a:cubicBezTo>
                    <a:pt x="11035" y="15208"/>
                    <a:pt x="11780" y="12279"/>
                    <a:pt x="12215" y="9900"/>
                  </a:cubicBezTo>
                  <a:cubicBezTo>
                    <a:pt x="12649" y="7520"/>
                    <a:pt x="12773" y="5690"/>
                    <a:pt x="12897" y="3859"/>
                  </a:cubicBezTo>
                  <a:cubicBezTo>
                    <a:pt x="13022" y="2029"/>
                    <a:pt x="13146" y="198"/>
                    <a:pt x="13456" y="15"/>
                  </a:cubicBezTo>
                  <a:cubicBezTo>
                    <a:pt x="13766" y="-168"/>
                    <a:pt x="14263" y="1296"/>
                    <a:pt x="14635" y="3310"/>
                  </a:cubicBezTo>
                  <a:cubicBezTo>
                    <a:pt x="15008" y="5324"/>
                    <a:pt x="15256" y="7886"/>
                    <a:pt x="15442" y="10083"/>
                  </a:cubicBezTo>
                  <a:cubicBezTo>
                    <a:pt x="15629" y="12279"/>
                    <a:pt x="15753" y="14110"/>
                    <a:pt x="16001" y="14110"/>
                  </a:cubicBezTo>
                  <a:cubicBezTo>
                    <a:pt x="16249" y="14110"/>
                    <a:pt x="16622" y="12279"/>
                    <a:pt x="16932" y="10449"/>
                  </a:cubicBezTo>
                  <a:cubicBezTo>
                    <a:pt x="17242" y="8618"/>
                    <a:pt x="17491" y="6788"/>
                    <a:pt x="17925" y="5140"/>
                  </a:cubicBezTo>
                  <a:cubicBezTo>
                    <a:pt x="18360" y="3493"/>
                    <a:pt x="18980" y="2029"/>
                    <a:pt x="19415" y="2212"/>
                  </a:cubicBezTo>
                  <a:cubicBezTo>
                    <a:pt x="19849" y="2395"/>
                    <a:pt x="20097" y="4225"/>
                    <a:pt x="20222" y="6971"/>
                  </a:cubicBezTo>
                  <a:cubicBezTo>
                    <a:pt x="20346" y="9717"/>
                    <a:pt x="20346" y="13378"/>
                    <a:pt x="20532" y="15940"/>
                  </a:cubicBezTo>
                  <a:cubicBezTo>
                    <a:pt x="20718" y="18503"/>
                    <a:pt x="21091" y="19968"/>
                    <a:pt x="21463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3" name="Line"/>
            <p:cNvSpPr/>
            <p:nvPr/>
          </p:nvSpPr>
          <p:spPr>
            <a:xfrm>
              <a:off x="15767433" y="8166066"/>
              <a:ext cx="202539" cy="58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524" fill="norm" stroke="1" extrusionOk="0">
                  <a:moveTo>
                    <a:pt x="2161" y="0"/>
                  </a:moveTo>
                  <a:cubicBezTo>
                    <a:pt x="3601" y="1137"/>
                    <a:pt x="5041" y="2274"/>
                    <a:pt x="6661" y="2968"/>
                  </a:cubicBezTo>
                  <a:cubicBezTo>
                    <a:pt x="8281" y="3663"/>
                    <a:pt x="10081" y="3916"/>
                    <a:pt x="11881" y="4042"/>
                  </a:cubicBezTo>
                  <a:cubicBezTo>
                    <a:pt x="13681" y="4168"/>
                    <a:pt x="15481" y="4168"/>
                    <a:pt x="16741" y="3789"/>
                  </a:cubicBezTo>
                  <a:cubicBezTo>
                    <a:pt x="18001" y="3411"/>
                    <a:pt x="18721" y="2653"/>
                    <a:pt x="18721" y="1958"/>
                  </a:cubicBezTo>
                  <a:cubicBezTo>
                    <a:pt x="18721" y="1263"/>
                    <a:pt x="18001" y="632"/>
                    <a:pt x="17821" y="758"/>
                  </a:cubicBezTo>
                  <a:cubicBezTo>
                    <a:pt x="17641" y="884"/>
                    <a:pt x="18001" y="1768"/>
                    <a:pt x="18901" y="4295"/>
                  </a:cubicBezTo>
                  <a:cubicBezTo>
                    <a:pt x="19801" y="6821"/>
                    <a:pt x="21241" y="10989"/>
                    <a:pt x="21061" y="13958"/>
                  </a:cubicBezTo>
                  <a:cubicBezTo>
                    <a:pt x="20881" y="16926"/>
                    <a:pt x="19081" y="18695"/>
                    <a:pt x="17461" y="19768"/>
                  </a:cubicBezTo>
                  <a:cubicBezTo>
                    <a:pt x="15841" y="20842"/>
                    <a:pt x="14401" y="21221"/>
                    <a:pt x="12241" y="21411"/>
                  </a:cubicBezTo>
                  <a:cubicBezTo>
                    <a:pt x="10081" y="21600"/>
                    <a:pt x="7201" y="21600"/>
                    <a:pt x="4861" y="21032"/>
                  </a:cubicBezTo>
                  <a:cubicBezTo>
                    <a:pt x="2521" y="20463"/>
                    <a:pt x="721" y="19326"/>
                    <a:pt x="181" y="18126"/>
                  </a:cubicBezTo>
                  <a:cubicBezTo>
                    <a:pt x="-359" y="16926"/>
                    <a:pt x="361" y="15663"/>
                    <a:pt x="1621" y="14842"/>
                  </a:cubicBezTo>
                  <a:cubicBezTo>
                    <a:pt x="2881" y="14021"/>
                    <a:pt x="4681" y="13642"/>
                    <a:pt x="7561" y="13516"/>
                  </a:cubicBezTo>
                  <a:cubicBezTo>
                    <a:pt x="10441" y="13389"/>
                    <a:pt x="14401" y="13516"/>
                    <a:pt x="18361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4" name="Line"/>
            <p:cNvSpPr/>
            <p:nvPr/>
          </p:nvSpPr>
          <p:spPr>
            <a:xfrm>
              <a:off x="16940193" y="7851650"/>
              <a:ext cx="335805" cy="68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29" fill="norm" stroke="1" extrusionOk="0">
                  <a:moveTo>
                    <a:pt x="21159" y="1399"/>
                  </a:moveTo>
                  <a:cubicBezTo>
                    <a:pt x="21380" y="856"/>
                    <a:pt x="21600" y="313"/>
                    <a:pt x="21049" y="96"/>
                  </a:cubicBezTo>
                  <a:cubicBezTo>
                    <a:pt x="20498" y="-121"/>
                    <a:pt x="19175" y="-12"/>
                    <a:pt x="17963" y="856"/>
                  </a:cubicBezTo>
                  <a:cubicBezTo>
                    <a:pt x="16751" y="1724"/>
                    <a:pt x="15649" y="3352"/>
                    <a:pt x="15649" y="6120"/>
                  </a:cubicBezTo>
                  <a:cubicBezTo>
                    <a:pt x="15649" y="8888"/>
                    <a:pt x="16751" y="12796"/>
                    <a:pt x="17302" y="15346"/>
                  </a:cubicBezTo>
                  <a:cubicBezTo>
                    <a:pt x="17853" y="17897"/>
                    <a:pt x="17853" y="19091"/>
                    <a:pt x="16861" y="19959"/>
                  </a:cubicBezTo>
                  <a:cubicBezTo>
                    <a:pt x="15869" y="20828"/>
                    <a:pt x="13886" y="21370"/>
                    <a:pt x="11792" y="21425"/>
                  </a:cubicBezTo>
                  <a:cubicBezTo>
                    <a:pt x="9698" y="21479"/>
                    <a:pt x="7494" y="21045"/>
                    <a:pt x="5510" y="19634"/>
                  </a:cubicBezTo>
                  <a:cubicBezTo>
                    <a:pt x="3527" y="18223"/>
                    <a:pt x="1763" y="15835"/>
                    <a:pt x="0" y="13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5" name="Line"/>
            <p:cNvSpPr/>
            <p:nvPr/>
          </p:nvSpPr>
          <p:spPr>
            <a:xfrm>
              <a:off x="16919437" y="8176444"/>
              <a:ext cx="40475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77" y="4800"/>
                    <a:pt x="12554" y="9600"/>
                    <a:pt x="16154" y="13200"/>
                  </a:cubicBezTo>
                  <a:cubicBezTo>
                    <a:pt x="19754" y="16800"/>
                    <a:pt x="20677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6" name="Line"/>
            <p:cNvSpPr/>
            <p:nvPr/>
          </p:nvSpPr>
          <p:spPr>
            <a:xfrm>
              <a:off x="17569283" y="8010391"/>
              <a:ext cx="128526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fill="norm" stroke="1" extrusionOk="0">
                  <a:moveTo>
                    <a:pt x="21118" y="0"/>
                  </a:moveTo>
                  <a:cubicBezTo>
                    <a:pt x="15434" y="0"/>
                    <a:pt x="9750" y="0"/>
                    <a:pt x="5771" y="926"/>
                  </a:cubicBezTo>
                  <a:cubicBezTo>
                    <a:pt x="1792" y="1851"/>
                    <a:pt x="-482" y="3703"/>
                    <a:pt x="86" y="6377"/>
                  </a:cubicBezTo>
                  <a:cubicBezTo>
                    <a:pt x="655" y="9051"/>
                    <a:pt x="4065" y="12549"/>
                    <a:pt x="8044" y="15223"/>
                  </a:cubicBezTo>
                  <a:cubicBezTo>
                    <a:pt x="12023" y="17897"/>
                    <a:pt x="16571" y="19749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7" name="Line"/>
            <p:cNvSpPr/>
            <p:nvPr/>
          </p:nvSpPr>
          <p:spPr>
            <a:xfrm>
              <a:off x="17926131" y="8093418"/>
              <a:ext cx="264188" cy="21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47" fill="norm" stroke="1" extrusionOk="0">
                  <a:moveTo>
                    <a:pt x="0" y="3086"/>
                  </a:moveTo>
                  <a:cubicBezTo>
                    <a:pt x="1122" y="2057"/>
                    <a:pt x="2244" y="1029"/>
                    <a:pt x="3507" y="686"/>
                  </a:cubicBezTo>
                  <a:cubicBezTo>
                    <a:pt x="4769" y="343"/>
                    <a:pt x="6171" y="686"/>
                    <a:pt x="6873" y="1714"/>
                  </a:cubicBezTo>
                  <a:cubicBezTo>
                    <a:pt x="7574" y="2743"/>
                    <a:pt x="7574" y="4457"/>
                    <a:pt x="7855" y="7371"/>
                  </a:cubicBezTo>
                  <a:cubicBezTo>
                    <a:pt x="8135" y="10286"/>
                    <a:pt x="8696" y="14400"/>
                    <a:pt x="9397" y="17143"/>
                  </a:cubicBezTo>
                  <a:cubicBezTo>
                    <a:pt x="10099" y="19886"/>
                    <a:pt x="10940" y="21257"/>
                    <a:pt x="12623" y="21429"/>
                  </a:cubicBezTo>
                  <a:cubicBezTo>
                    <a:pt x="14307" y="21600"/>
                    <a:pt x="16831" y="20571"/>
                    <a:pt x="18514" y="17657"/>
                  </a:cubicBezTo>
                  <a:cubicBezTo>
                    <a:pt x="20197" y="14743"/>
                    <a:pt x="21039" y="9943"/>
                    <a:pt x="21319" y="6686"/>
                  </a:cubicBezTo>
                  <a:cubicBezTo>
                    <a:pt x="21600" y="3429"/>
                    <a:pt x="21319" y="1714"/>
                    <a:pt x="20338" y="857"/>
                  </a:cubicBezTo>
                  <a:cubicBezTo>
                    <a:pt x="19356" y="0"/>
                    <a:pt x="17673" y="0"/>
                    <a:pt x="159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8" name="Line"/>
            <p:cNvSpPr/>
            <p:nvPr/>
          </p:nvSpPr>
          <p:spPr>
            <a:xfrm>
              <a:off x="17863860" y="7782069"/>
              <a:ext cx="359375" cy="15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435" fill="norm" stroke="1" extrusionOk="0">
                  <a:moveTo>
                    <a:pt x="0" y="15840"/>
                  </a:moveTo>
                  <a:cubicBezTo>
                    <a:pt x="3497" y="16800"/>
                    <a:pt x="6994" y="17760"/>
                    <a:pt x="10080" y="18720"/>
                  </a:cubicBezTo>
                  <a:cubicBezTo>
                    <a:pt x="13166" y="19680"/>
                    <a:pt x="15840" y="20640"/>
                    <a:pt x="17794" y="21120"/>
                  </a:cubicBezTo>
                  <a:cubicBezTo>
                    <a:pt x="19749" y="21600"/>
                    <a:pt x="20983" y="21600"/>
                    <a:pt x="21291" y="20640"/>
                  </a:cubicBezTo>
                  <a:cubicBezTo>
                    <a:pt x="21600" y="19680"/>
                    <a:pt x="20983" y="17760"/>
                    <a:pt x="19749" y="14160"/>
                  </a:cubicBezTo>
                  <a:cubicBezTo>
                    <a:pt x="18514" y="10560"/>
                    <a:pt x="16663" y="5280"/>
                    <a:pt x="1481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9" name="Line"/>
            <p:cNvSpPr/>
            <p:nvPr/>
          </p:nvSpPr>
          <p:spPr>
            <a:xfrm>
              <a:off x="18434667" y="7896230"/>
              <a:ext cx="192002" cy="53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1440" fill="norm" stroke="1" extrusionOk="0">
                  <a:moveTo>
                    <a:pt x="0" y="0"/>
                  </a:moveTo>
                  <a:cubicBezTo>
                    <a:pt x="6703" y="3205"/>
                    <a:pt x="13407" y="6410"/>
                    <a:pt x="17131" y="9337"/>
                  </a:cubicBezTo>
                  <a:cubicBezTo>
                    <a:pt x="20855" y="12263"/>
                    <a:pt x="21600" y="14911"/>
                    <a:pt x="19552" y="16932"/>
                  </a:cubicBezTo>
                  <a:cubicBezTo>
                    <a:pt x="17503" y="18952"/>
                    <a:pt x="12662" y="20346"/>
                    <a:pt x="9310" y="20973"/>
                  </a:cubicBezTo>
                  <a:cubicBezTo>
                    <a:pt x="5959" y="21600"/>
                    <a:pt x="4097" y="21461"/>
                    <a:pt x="2235" y="21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0" name="Line"/>
            <p:cNvSpPr/>
            <p:nvPr/>
          </p:nvSpPr>
          <p:spPr>
            <a:xfrm>
              <a:off x="18922447" y="8031581"/>
              <a:ext cx="316686" cy="2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50" fill="norm" stroke="1" extrusionOk="0">
                  <a:moveTo>
                    <a:pt x="0" y="21150"/>
                  </a:moveTo>
                  <a:cubicBezTo>
                    <a:pt x="5165" y="17550"/>
                    <a:pt x="10330" y="13950"/>
                    <a:pt x="13500" y="10350"/>
                  </a:cubicBezTo>
                  <a:cubicBezTo>
                    <a:pt x="16670" y="6750"/>
                    <a:pt x="17843" y="3150"/>
                    <a:pt x="19017" y="1350"/>
                  </a:cubicBezTo>
                  <a:cubicBezTo>
                    <a:pt x="20191" y="-450"/>
                    <a:pt x="21365" y="-450"/>
                    <a:pt x="21483" y="1350"/>
                  </a:cubicBezTo>
                  <a:cubicBezTo>
                    <a:pt x="21600" y="3150"/>
                    <a:pt x="20661" y="6750"/>
                    <a:pt x="19722" y="1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1" name="Line"/>
            <p:cNvSpPr/>
            <p:nvPr/>
          </p:nvSpPr>
          <p:spPr>
            <a:xfrm>
              <a:off x="18943204" y="8166066"/>
              <a:ext cx="3009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2" name="Line"/>
            <p:cNvSpPr/>
            <p:nvPr/>
          </p:nvSpPr>
          <p:spPr>
            <a:xfrm>
              <a:off x="19773466" y="7916987"/>
              <a:ext cx="315464" cy="31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47" fill="norm" stroke="1" extrusionOk="0">
                  <a:moveTo>
                    <a:pt x="0" y="5635"/>
                  </a:moveTo>
                  <a:cubicBezTo>
                    <a:pt x="470" y="8452"/>
                    <a:pt x="939" y="11270"/>
                    <a:pt x="1526" y="13265"/>
                  </a:cubicBezTo>
                  <a:cubicBezTo>
                    <a:pt x="2113" y="15261"/>
                    <a:pt x="2817" y="16435"/>
                    <a:pt x="4226" y="16787"/>
                  </a:cubicBezTo>
                  <a:cubicBezTo>
                    <a:pt x="5635" y="17139"/>
                    <a:pt x="7748" y="16670"/>
                    <a:pt x="8804" y="15848"/>
                  </a:cubicBezTo>
                  <a:cubicBezTo>
                    <a:pt x="9861" y="15026"/>
                    <a:pt x="9861" y="13852"/>
                    <a:pt x="9861" y="12678"/>
                  </a:cubicBezTo>
                  <a:cubicBezTo>
                    <a:pt x="9861" y="11504"/>
                    <a:pt x="9861" y="10330"/>
                    <a:pt x="10096" y="10330"/>
                  </a:cubicBezTo>
                  <a:cubicBezTo>
                    <a:pt x="10330" y="10330"/>
                    <a:pt x="10800" y="11504"/>
                    <a:pt x="12091" y="13500"/>
                  </a:cubicBezTo>
                  <a:cubicBezTo>
                    <a:pt x="13383" y="15496"/>
                    <a:pt x="15496" y="18313"/>
                    <a:pt x="17139" y="19839"/>
                  </a:cubicBezTo>
                  <a:cubicBezTo>
                    <a:pt x="18783" y="21365"/>
                    <a:pt x="19956" y="21600"/>
                    <a:pt x="20661" y="21130"/>
                  </a:cubicBezTo>
                  <a:cubicBezTo>
                    <a:pt x="21365" y="20661"/>
                    <a:pt x="21600" y="19487"/>
                    <a:pt x="21248" y="17022"/>
                  </a:cubicBezTo>
                  <a:cubicBezTo>
                    <a:pt x="20896" y="14557"/>
                    <a:pt x="19957" y="10800"/>
                    <a:pt x="18430" y="7748"/>
                  </a:cubicBezTo>
                  <a:cubicBezTo>
                    <a:pt x="16904" y="4696"/>
                    <a:pt x="14791" y="2348"/>
                    <a:pt x="126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3" name="Line"/>
            <p:cNvSpPr/>
            <p:nvPr/>
          </p:nvSpPr>
          <p:spPr>
            <a:xfrm>
              <a:off x="19648927" y="7667908"/>
              <a:ext cx="387524" cy="11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0985" fill="norm" stroke="1" extrusionOk="0">
                  <a:moveTo>
                    <a:pt x="0" y="17153"/>
                  </a:moveTo>
                  <a:cubicBezTo>
                    <a:pt x="4205" y="17153"/>
                    <a:pt x="8411" y="17153"/>
                    <a:pt x="11373" y="17471"/>
                  </a:cubicBezTo>
                  <a:cubicBezTo>
                    <a:pt x="14336" y="17788"/>
                    <a:pt x="16057" y="18424"/>
                    <a:pt x="17490" y="19376"/>
                  </a:cubicBezTo>
                  <a:cubicBezTo>
                    <a:pt x="18924" y="20329"/>
                    <a:pt x="20071" y="21600"/>
                    <a:pt x="20740" y="20647"/>
                  </a:cubicBezTo>
                  <a:cubicBezTo>
                    <a:pt x="21409" y="19694"/>
                    <a:pt x="21600" y="16518"/>
                    <a:pt x="21218" y="12706"/>
                  </a:cubicBezTo>
                  <a:cubicBezTo>
                    <a:pt x="20835" y="8894"/>
                    <a:pt x="19880" y="4447"/>
                    <a:pt x="189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4" name="Line"/>
            <p:cNvSpPr/>
            <p:nvPr/>
          </p:nvSpPr>
          <p:spPr>
            <a:xfrm>
              <a:off x="20333894" y="8352875"/>
              <a:ext cx="13089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fill="norm" stroke="1" extrusionOk="0">
                  <a:moveTo>
                    <a:pt x="9969" y="0"/>
                  </a:moveTo>
                  <a:cubicBezTo>
                    <a:pt x="13846" y="514"/>
                    <a:pt x="17723" y="1029"/>
                    <a:pt x="19662" y="2571"/>
                  </a:cubicBezTo>
                  <a:cubicBezTo>
                    <a:pt x="21600" y="4114"/>
                    <a:pt x="21600" y="6686"/>
                    <a:pt x="18000" y="10029"/>
                  </a:cubicBezTo>
                  <a:cubicBezTo>
                    <a:pt x="14400" y="13371"/>
                    <a:pt x="7200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5" name="Line"/>
            <p:cNvSpPr/>
            <p:nvPr/>
          </p:nvSpPr>
          <p:spPr>
            <a:xfrm>
              <a:off x="1667180" y="9478773"/>
              <a:ext cx="533680" cy="37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508" fill="norm" stroke="1" extrusionOk="0">
                  <a:moveTo>
                    <a:pt x="5247" y="1508"/>
                  </a:moveTo>
                  <a:cubicBezTo>
                    <a:pt x="4832" y="708"/>
                    <a:pt x="4416" y="-92"/>
                    <a:pt x="4139" y="8"/>
                  </a:cubicBezTo>
                  <a:cubicBezTo>
                    <a:pt x="3862" y="108"/>
                    <a:pt x="3724" y="1108"/>
                    <a:pt x="4555" y="3008"/>
                  </a:cubicBezTo>
                  <a:cubicBezTo>
                    <a:pt x="5385" y="4908"/>
                    <a:pt x="7185" y="7708"/>
                    <a:pt x="8501" y="10008"/>
                  </a:cubicBezTo>
                  <a:cubicBezTo>
                    <a:pt x="9816" y="12308"/>
                    <a:pt x="10647" y="14108"/>
                    <a:pt x="10785" y="15808"/>
                  </a:cubicBezTo>
                  <a:cubicBezTo>
                    <a:pt x="10924" y="17508"/>
                    <a:pt x="10370" y="19108"/>
                    <a:pt x="8916" y="20108"/>
                  </a:cubicBezTo>
                  <a:cubicBezTo>
                    <a:pt x="7462" y="21108"/>
                    <a:pt x="5109" y="21508"/>
                    <a:pt x="3585" y="21508"/>
                  </a:cubicBezTo>
                  <a:cubicBezTo>
                    <a:pt x="2062" y="21508"/>
                    <a:pt x="1370" y="21108"/>
                    <a:pt x="816" y="20308"/>
                  </a:cubicBezTo>
                  <a:cubicBezTo>
                    <a:pt x="262" y="19508"/>
                    <a:pt x="-153" y="18308"/>
                    <a:pt x="55" y="17708"/>
                  </a:cubicBezTo>
                  <a:cubicBezTo>
                    <a:pt x="262" y="17108"/>
                    <a:pt x="1093" y="17108"/>
                    <a:pt x="3170" y="17308"/>
                  </a:cubicBezTo>
                  <a:cubicBezTo>
                    <a:pt x="5247" y="17508"/>
                    <a:pt x="8570" y="17908"/>
                    <a:pt x="11478" y="17908"/>
                  </a:cubicBezTo>
                  <a:cubicBezTo>
                    <a:pt x="14385" y="17908"/>
                    <a:pt x="16878" y="17508"/>
                    <a:pt x="18470" y="17008"/>
                  </a:cubicBezTo>
                  <a:cubicBezTo>
                    <a:pt x="20062" y="16508"/>
                    <a:pt x="20755" y="15908"/>
                    <a:pt x="21101" y="15108"/>
                  </a:cubicBezTo>
                  <a:cubicBezTo>
                    <a:pt x="21447" y="14308"/>
                    <a:pt x="21447" y="13308"/>
                    <a:pt x="21101" y="12608"/>
                  </a:cubicBezTo>
                  <a:cubicBezTo>
                    <a:pt x="20755" y="11908"/>
                    <a:pt x="20062" y="11508"/>
                    <a:pt x="19024" y="11208"/>
                  </a:cubicBezTo>
                  <a:cubicBezTo>
                    <a:pt x="17985" y="10908"/>
                    <a:pt x="16601" y="10708"/>
                    <a:pt x="15562" y="10608"/>
                  </a:cubicBezTo>
                  <a:cubicBezTo>
                    <a:pt x="14524" y="10508"/>
                    <a:pt x="13832" y="10508"/>
                    <a:pt x="13485" y="11608"/>
                  </a:cubicBezTo>
                  <a:cubicBezTo>
                    <a:pt x="13139" y="12708"/>
                    <a:pt x="13139" y="14908"/>
                    <a:pt x="13139" y="17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6" name="Line"/>
            <p:cNvSpPr/>
            <p:nvPr/>
          </p:nvSpPr>
          <p:spPr>
            <a:xfrm>
              <a:off x="3629653" y="9528713"/>
              <a:ext cx="410327" cy="50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300" fill="norm" stroke="1" extrusionOk="0">
                  <a:moveTo>
                    <a:pt x="11183" y="305"/>
                  </a:moveTo>
                  <a:cubicBezTo>
                    <a:pt x="8279" y="4219"/>
                    <a:pt x="5374" y="8133"/>
                    <a:pt x="3650" y="10525"/>
                  </a:cubicBezTo>
                  <a:cubicBezTo>
                    <a:pt x="1926" y="12917"/>
                    <a:pt x="1381" y="13787"/>
                    <a:pt x="927" y="14584"/>
                  </a:cubicBezTo>
                  <a:cubicBezTo>
                    <a:pt x="474" y="15381"/>
                    <a:pt x="111" y="16106"/>
                    <a:pt x="20" y="16034"/>
                  </a:cubicBezTo>
                  <a:cubicBezTo>
                    <a:pt x="-71" y="15961"/>
                    <a:pt x="111" y="15091"/>
                    <a:pt x="1290" y="13134"/>
                  </a:cubicBezTo>
                  <a:cubicBezTo>
                    <a:pt x="2470" y="11177"/>
                    <a:pt x="4648" y="8133"/>
                    <a:pt x="6010" y="6176"/>
                  </a:cubicBezTo>
                  <a:cubicBezTo>
                    <a:pt x="7371" y="4219"/>
                    <a:pt x="7916" y="3349"/>
                    <a:pt x="8279" y="2334"/>
                  </a:cubicBezTo>
                  <a:cubicBezTo>
                    <a:pt x="8642" y="1320"/>
                    <a:pt x="8823" y="160"/>
                    <a:pt x="9186" y="15"/>
                  </a:cubicBezTo>
                  <a:cubicBezTo>
                    <a:pt x="9549" y="-130"/>
                    <a:pt x="10094" y="740"/>
                    <a:pt x="11183" y="2914"/>
                  </a:cubicBezTo>
                  <a:cubicBezTo>
                    <a:pt x="12272" y="5089"/>
                    <a:pt x="13905" y="8568"/>
                    <a:pt x="15539" y="11467"/>
                  </a:cubicBezTo>
                  <a:cubicBezTo>
                    <a:pt x="17173" y="14367"/>
                    <a:pt x="18806" y="16686"/>
                    <a:pt x="19895" y="18353"/>
                  </a:cubicBezTo>
                  <a:cubicBezTo>
                    <a:pt x="20984" y="20020"/>
                    <a:pt x="21529" y="21035"/>
                    <a:pt x="21529" y="21253"/>
                  </a:cubicBezTo>
                  <a:cubicBezTo>
                    <a:pt x="21529" y="21470"/>
                    <a:pt x="20984" y="20890"/>
                    <a:pt x="20440" y="20238"/>
                  </a:cubicBezTo>
                  <a:cubicBezTo>
                    <a:pt x="19895" y="19585"/>
                    <a:pt x="19351" y="18861"/>
                    <a:pt x="18806" y="18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7" name="Line"/>
            <p:cNvSpPr/>
            <p:nvPr/>
          </p:nvSpPr>
          <p:spPr>
            <a:xfrm>
              <a:off x="3728630" y="9762324"/>
              <a:ext cx="21794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20297"/>
                  </a:moveTo>
                  <a:cubicBezTo>
                    <a:pt x="1371" y="11040"/>
                    <a:pt x="2743" y="1783"/>
                    <a:pt x="6343" y="240"/>
                  </a:cubicBezTo>
                  <a:cubicBezTo>
                    <a:pt x="9943" y="-1303"/>
                    <a:pt x="15771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8" name="Line"/>
            <p:cNvSpPr/>
            <p:nvPr/>
          </p:nvSpPr>
          <p:spPr>
            <a:xfrm>
              <a:off x="4455111" y="9728249"/>
              <a:ext cx="332106" cy="25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5" fill="norm" stroke="1" extrusionOk="0">
                  <a:moveTo>
                    <a:pt x="0" y="20055"/>
                  </a:moveTo>
                  <a:cubicBezTo>
                    <a:pt x="2025" y="11955"/>
                    <a:pt x="4050" y="3855"/>
                    <a:pt x="6975" y="1155"/>
                  </a:cubicBezTo>
                  <a:cubicBezTo>
                    <a:pt x="9900" y="-1545"/>
                    <a:pt x="13725" y="1155"/>
                    <a:pt x="16200" y="2505"/>
                  </a:cubicBezTo>
                  <a:cubicBezTo>
                    <a:pt x="18675" y="3855"/>
                    <a:pt x="19800" y="3855"/>
                    <a:pt x="20475" y="6555"/>
                  </a:cubicBezTo>
                  <a:cubicBezTo>
                    <a:pt x="21150" y="9255"/>
                    <a:pt x="21375" y="14655"/>
                    <a:pt x="21600" y="20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29" name="Line"/>
            <p:cNvSpPr/>
            <p:nvPr/>
          </p:nvSpPr>
          <p:spPr>
            <a:xfrm>
              <a:off x="4496624" y="9857727"/>
              <a:ext cx="3632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0" name="Line"/>
            <p:cNvSpPr/>
            <p:nvPr/>
          </p:nvSpPr>
          <p:spPr>
            <a:xfrm>
              <a:off x="5688279" y="9558919"/>
              <a:ext cx="396904" cy="39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92" fill="norm" stroke="1" extrusionOk="0">
                  <a:moveTo>
                    <a:pt x="13945" y="2724"/>
                  </a:moveTo>
                  <a:cubicBezTo>
                    <a:pt x="13760" y="1777"/>
                    <a:pt x="13576" y="829"/>
                    <a:pt x="12837" y="356"/>
                  </a:cubicBezTo>
                  <a:cubicBezTo>
                    <a:pt x="12099" y="-118"/>
                    <a:pt x="10806" y="-118"/>
                    <a:pt x="8868" y="640"/>
                  </a:cubicBezTo>
                  <a:cubicBezTo>
                    <a:pt x="6929" y="1398"/>
                    <a:pt x="4345" y="2914"/>
                    <a:pt x="2591" y="4619"/>
                  </a:cubicBezTo>
                  <a:cubicBezTo>
                    <a:pt x="837" y="6324"/>
                    <a:pt x="-86" y="8219"/>
                    <a:pt x="6" y="10587"/>
                  </a:cubicBezTo>
                  <a:cubicBezTo>
                    <a:pt x="99" y="12956"/>
                    <a:pt x="1206" y="15798"/>
                    <a:pt x="3606" y="17882"/>
                  </a:cubicBezTo>
                  <a:cubicBezTo>
                    <a:pt x="6006" y="19966"/>
                    <a:pt x="9699" y="21293"/>
                    <a:pt x="12837" y="21387"/>
                  </a:cubicBezTo>
                  <a:cubicBezTo>
                    <a:pt x="15976" y="21482"/>
                    <a:pt x="18560" y="20345"/>
                    <a:pt x="19945" y="18545"/>
                  </a:cubicBezTo>
                  <a:cubicBezTo>
                    <a:pt x="21329" y="16745"/>
                    <a:pt x="21514" y="14282"/>
                    <a:pt x="20683" y="11535"/>
                  </a:cubicBezTo>
                  <a:cubicBezTo>
                    <a:pt x="19852" y="8787"/>
                    <a:pt x="18006" y="5756"/>
                    <a:pt x="16345" y="3766"/>
                  </a:cubicBezTo>
                  <a:cubicBezTo>
                    <a:pt x="14683" y="1777"/>
                    <a:pt x="13206" y="829"/>
                    <a:pt x="12006" y="356"/>
                  </a:cubicBezTo>
                  <a:cubicBezTo>
                    <a:pt x="10806" y="-118"/>
                    <a:pt x="9883" y="-118"/>
                    <a:pt x="9329" y="356"/>
                  </a:cubicBezTo>
                  <a:cubicBezTo>
                    <a:pt x="8776" y="829"/>
                    <a:pt x="8591" y="1777"/>
                    <a:pt x="8406" y="2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1" name="Line"/>
            <p:cNvSpPr/>
            <p:nvPr/>
          </p:nvSpPr>
          <p:spPr>
            <a:xfrm>
              <a:off x="5928828" y="9785079"/>
              <a:ext cx="22832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927" y="5472"/>
                    <a:pt x="7855" y="10944"/>
                    <a:pt x="11455" y="14544"/>
                  </a:cubicBezTo>
                  <a:cubicBezTo>
                    <a:pt x="15055" y="18144"/>
                    <a:pt x="18327" y="1987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2" name="Line"/>
            <p:cNvSpPr/>
            <p:nvPr/>
          </p:nvSpPr>
          <p:spPr>
            <a:xfrm>
              <a:off x="6260933" y="9432217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3" name="Line"/>
            <p:cNvSpPr/>
            <p:nvPr/>
          </p:nvSpPr>
          <p:spPr>
            <a:xfrm>
              <a:off x="6593039" y="9380326"/>
              <a:ext cx="10379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4" name="Line"/>
            <p:cNvSpPr/>
            <p:nvPr/>
          </p:nvSpPr>
          <p:spPr>
            <a:xfrm>
              <a:off x="6971435" y="9583091"/>
              <a:ext cx="391578" cy="49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90" fill="norm" stroke="1" extrusionOk="0">
                  <a:moveTo>
                    <a:pt x="11675" y="4229"/>
                  </a:moveTo>
                  <a:cubicBezTo>
                    <a:pt x="9212" y="6314"/>
                    <a:pt x="6749" y="8400"/>
                    <a:pt x="4854" y="10411"/>
                  </a:cubicBezTo>
                  <a:cubicBezTo>
                    <a:pt x="2960" y="12422"/>
                    <a:pt x="1633" y="14359"/>
                    <a:pt x="875" y="15699"/>
                  </a:cubicBezTo>
                  <a:cubicBezTo>
                    <a:pt x="117" y="17040"/>
                    <a:pt x="-72" y="17785"/>
                    <a:pt x="23" y="17785"/>
                  </a:cubicBezTo>
                  <a:cubicBezTo>
                    <a:pt x="117" y="17785"/>
                    <a:pt x="496" y="17040"/>
                    <a:pt x="1917" y="14954"/>
                  </a:cubicBezTo>
                  <a:cubicBezTo>
                    <a:pt x="3339" y="12869"/>
                    <a:pt x="5802" y="9443"/>
                    <a:pt x="7412" y="6985"/>
                  </a:cubicBezTo>
                  <a:cubicBezTo>
                    <a:pt x="9023" y="4527"/>
                    <a:pt x="9781" y="3037"/>
                    <a:pt x="10254" y="1846"/>
                  </a:cubicBezTo>
                  <a:cubicBezTo>
                    <a:pt x="10728" y="654"/>
                    <a:pt x="10917" y="-240"/>
                    <a:pt x="11391" y="58"/>
                  </a:cubicBezTo>
                  <a:cubicBezTo>
                    <a:pt x="11865" y="356"/>
                    <a:pt x="12623" y="1846"/>
                    <a:pt x="14233" y="5346"/>
                  </a:cubicBezTo>
                  <a:cubicBezTo>
                    <a:pt x="15844" y="8847"/>
                    <a:pt x="18307" y="14359"/>
                    <a:pt x="19728" y="17487"/>
                  </a:cubicBezTo>
                  <a:cubicBezTo>
                    <a:pt x="21149" y="20615"/>
                    <a:pt x="21528" y="21360"/>
                    <a:pt x="21433" y="21286"/>
                  </a:cubicBezTo>
                  <a:cubicBezTo>
                    <a:pt x="21339" y="21211"/>
                    <a:pt x="20770" y="20317"/>
                    <a:pt x="20202" y="19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5" name="Line"/>
            <p:cNvSpPr/>
            <p:nvPr/>
          </p:nvSpPr>
          <p:spPr>
            <a:xfrm>
              <a:off x="7091196" y="9857727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6" name="Line"/>
            <p:cNvSpPr/>
            <p:nvPr/>
          </p:nvSpPr>
          <p:spPr>
            <a:xfrm>
              <a:off x="7475193" y="9546378"/>
              <a:ext cx="4151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7" name="Line"/>
            <p:cNvSpPr/>
            <p:nvPr/>
          </p:nvSpPr>
          <p:spPr>
            <a:xfrm>
              <a:off x="8004485" y="9599817"/>
              <a:ext cx="328360" cy="48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532" fill="norm" stroke="1" extrusionOk="0">
                  <a:moveTo>
                    <a:pt x="0" y="3583"/>
                  </a:moveTo>
                  <a:cubicBezTo>
                    <a:pt x="900" y="7994"/>
                    <a:pt x="1800" y="12405"/>
                    <a:pt x="2362" y="15143"/>
                  </a:cubicBezTo>
                  <a:cubicBezTo>
                    <a:pt x="2925" y="17881"/>
                    <a:pt x="3150" y="18946"/>
                    <a:pt x="3487" y="19859"/>
                  </a:cubicBezTo>
                  <a:cubicBezTo>
                    <a:pt x="3825" y="20771"/>
                    <a:pt x="4275" y="21532"/>
                    <a:pt x="4275" y="21532"/>
                  </a:cubicBezTo>
                  <a:cubicBezTo>
                    <a:pt x="4275" y="21532"/>
                    <a:pt x="3825" y="20771"/>
                    <a:pt x="3038" y="18186"/>
                  </a:cubicBezTo>
                  <a:cubicBezTo>
                    <a:pt x="2250" y="15600"/>
                    <a:pt x="1125" y="11188"/>
                    <a:pt x="562" y="8070"/>
                  </a:cubicBezTo>
                  <a:cubicBezTo>
                    <a:pt x="0" y="4952"/>
                    <a:pt x="0" y="3126"/>
                    <a:pt x="675" y="1909"/>
                  </a:cubicBezTo>
                  <a:cubicBezTo>
                    <a:pt x="1350" y="693"/>
                    <a:pt x="2700" y="84"/>
                    <a:pt x="5513" y="8"/>
                  </a:cubicBezTo>
                  <a:cubicBezTo>
                    <a:pt x="8325" y="-68"/>
                    <a:pt x="12600" y="388"/>
                    <a:pt x="15525" y="1681"/>
                  </a:cubicBezTo>
                  <a:cubicBezTo>
                    <a:pt x="18450" y="2974"/>
                    <a:pt x="20025" y="5104"/>
                    <a:pt x="20812" y="6549"/>
                  </a:cubicBezTo>
                  <a:cubicBezTo>
                    <a:pt x="21600" y="7994"/>
                    <a:pt x="21600" y="8755"/>
                    <a:pt x="20362" y="9515"/>
                  </a:cubicBezTo>
                  <a:cubicBezTo>
                    <a:pt x="19125" y="10276"/>
                    <a:pt x="16650" y="11036"/>
                    <a:pt x="13162" y="10960"/>
                  </a:cubicBezTo>
                  <a:cubicBezTo>
                    <a:pt x="9675" y="10884"/>
                    <a:pt x="5175" y="9971"/>
                    <a:pt x="675" y="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8" name="Line"/>
            <p:cNvSpPr/>
            <p:nvPr/>
          </p:nvSpPr>
          <p:spPr>
            <a:xfrm>
              <a:off x="9498959" y="9826592"/>
              <a:ext cx="47452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fill="norm" stroke="1" extrusionOk="0">
                  <a:moveTo>
                    <a:pt x="0" y="0"/>
                  </a:moveTo>
                  <a:cubicBezTo>
                    <a:pt x="4474" y="3600"/>
                    <a:pt x="8949" y="7200"/>
                    <a:pt x="11571" y="9000"/>
                  </a:cubicBezTo>
                  <a:cubicBezTo>
                    <a:pt x="14194" y="10800"/>
                    <a:pt x="14966" y="10800"/>
                    <a:pt x="16509" y="11700"/>
                  </a:cubicBezTo>
                  <a:cubicBezTo>
                    <a:pt x="18051" y="12600"/>
                    <a:pt x="20366" y="14400"/>
                    <a:pt x="20983" y="16200"/>
                  </a:cubicBezTo>
                  <a:cubicBezTo>
                    <a:pt x="21600" y="18000"/>
                    <a:pt x="20520" y="1980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39" name="Line"/>
            <p:cNvSpPr/>
            <p:nvPr/>
          </p:nvSpPr>
          <p:spPr>
            <a:xfrm>
              <a:off x="9530094" y="9940753"/>
              <a:ext cx="443188" cy="2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fill="norm" stroke="1" extrusionOk="0">
                  <a:moveTo>
                    <a:pt x="0" y="0"/>
                  </a:moveTo>
                  <a:cubicBezTo>
                    <a:pt x="5191" y="2700"/>
                    <a:pt x="10381" y="5400"/>
                    <a:pt x="13479" y="8100"/>
                  </a:cubicBezTo>
                  <a:cubicBezTo>
                    <a:pt x="16577" y="10800"/>
                    <a:pt x="17581" y="13500"/>
                    <a:pt x="18753" y="16200"/>
                  </a:cubicBezTo>
                  <a:cubicBezTo>
                    <a:pt x="19926" y="18900"/>
                    <a:pt x="21265" y="21600"/>
                    <a:pt x="21433" y="21600"/>
                  </a:cubicBezTo>
                  <a:cubicBezTo>
                    <a:pt x="21600" y="21600"/>
                    <a:pt x="20595" y="18900"/>
                    <a:pt x="19591" y="162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0" name="Line"/>
            <p:cNvSpPr/>
            <p:nvPr/>
          </p:nvSpPr>
          <p:spPr>
            <a:xfrm>
              <a:off x="9758416" y="9747375"/>
              <a:ext cx="256337" cy="32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352" fill="norm" stroke="1" extrusionOk="0">
                  <a:moveTo>
                    <a:pt x="0" y="1102"/>
                  </a:moveTo>
                  <a:cubicBezTo>
                    <a:pt x="1137" y="427"/>
                    <a:pt x="2274" y="-248"/>
                    <a:pt x="4690" y="90"/>
                  </a:cubicBezTo>
                  <a:cubicBezTo>
                    <a:pt x="7105" y="427"/>
                    <a:pt x="10800" y="1777"/>
                    <a:pt x="13926" y="3465"/>
                  </a:cubicBezTo>
                  <a:cubicBezTo>
                    <a:pt x="17053" y="5152"/>
                    <a:pt x="19611" y="7177"/>
                    <a:pt x="20605" y="9202"/>
                  </a:cubicBezTo>
                  <a:cubicBezTo>
                    <a:pt x="21600" y="11227"/>
                    <a:pt x="21032" y="13252"/>
                    <a:pt x="18189" y="15277"/>
                  </a:cubicBezTo>
                  <a:cubicBezTo>
                    <a:pt x="15347" y="17302"/>
                    <a:pt x="10232" y="19327"/>
                    <a:pt x="5116" y="2135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1" name="Line"/>
            <p:cNvSpPr/>
            <p:nvPr/>
          </p:nvSpPr>
          <p:spPr>
            <a:xfrm>
              <a:off x="9419393" y="9743566"/>
              <a:ext cx="24562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75" y="0"/>
                  </a:moveTo>
                  <a:cubicBezTo>
                    <a:pt x="15515" y="1920"/>
                    <a:pt x="11256" y="3840"/>
                    <a:pt x="8366" y="5160"/>
                  </a:cubicBezTo>
                  <a:cubicBezTo>
                    <a:pt x="5476" y="6480"/>
                    <a:pt x="3955" y="7200"/>
                    <a:pt x="2586" y="8280"/>
                  </a:cubicBezTo>
                  <a:cubicBezTo>
                    <a:pt x="1217" y="9360"/>
                    <a:pt x="0" y="10800"/>
                    <a:pt x="0" y="11880"/>
                  </a:cubicBezTo>
                  <a:cubicBezTo>
                    <a:pt x="0" y="12960"/>
                    <a:pt x="1217" y="13680"/>
                    <a:pt x="5020" y="15240"/>
                  </a:cubicBezTo>
                  <a:cubicBezTo>
                    <a:pt x="8823" y="16800"/>
                    <a:pt x="15211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2" name="Line"/>
            <p:cNvSpPr/>
            <p:nvPr/>
          </p:nvSpPr>
          <p:spPr>
            <a:xfrm>
              <a:off x="11418943" y="9718853"/>
              <a:ext cx="404755" cy="474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fill="norm" stroke="1" extrusionOk="0">
                  <a:moveTo>
                    <a:pt x="10523" y="178"/>
                  </a:moveTo>
                  <a:cubicBezTo>
                    <a:pt x="7938" y="3907"/>
                    <a:pt x="5354" y="7637"/>
                    <a:pt x="3785" y="9890"/>
                  </a:cubicBezTo>
                  <a:cubicBezTo>
                    <a:pt x="2215" y="12143"/>
                    <a:pt x="1662" y="12920"/>
                    <a:pt x="1108" y="13775"/>
                  </a:cubicBezTo>
                  <a:cubicBezTo>
                    <a:pt x="554" y="14630"/>
                    <a:pt x="0" y="15562"/>
                    <a:pt x="0" y="15640"/>
                  </a:cubicBezTo>
                  <a:cubicBezTo>
                    <a:pt x="0" y="15717"/>
                    <a:pt x="554" y="14940"/>
                    <a:pt x="1846" y="12998"/>
                  </a:cubicBezTo>
                  <a:cubicBezTo>
                    <a:pt x="3138" y="11055"/>
                    <a:pt x="5169" y="7948"/>
                    <a:pt x="6462" y="5927"/>
                  </a:cubicBezTo>
                  <a:cubicBezTo>
                    <a:pt x="7754" y="3907"/>
                    <a:pt x="8308" y="2975"/>
                    <a:pt x="8677" y="2043"/>
                  </a:cubicBezTo>
                  <a:cubicBezTo>
                    <a:pt x="9046" y="1110"/>
                    <a:pt x="9231" y="178"/>
                    <a:pt x="9692" y="22"/>
                  </a:cubicBezTo>
                  <a:cubicBezTo>
                    <a:pt x="10154" y="-133"/>
                    <a:pt x="10892" y="489"/>
                    <a:pt x="12277" y="2975"/>
                  </a:cubicBezTo>
                  <a:cubicBezTo>
                    <a:pt x="13662" y="5461"/>
                    <a:pt x="15692" y="9812"/>
                    <a:pt x="17169" y="12843"/>
                  </a:cubicBezTo>
                  <a:cubicBezTo>
                    <a:pt x="18646" y="15873"/>
                    <a:pt x="19569" y="17582"/>
                    <a:pt x="20308" y="18903"/>
                  </a:cubicBezTo>
                  <a:cubicBezTo>
                    <a:pt x="21046" y="20224"/>
                    <a:pt x="21600" y="21156"/>
                    <a:pt x="21600" y="21312"/>
                  </a:cubicBezTo>
                  <a:cubicBezTo>
                    <a:pt x="21600" y="21467"/>
                    <a:pt x="21046" y="20845"/>
                    <a:pt x="20400" y="19913"/>
                  </a:cubicBezTo>
                  <a:cubicBezTo>
                    <a:pt x="19754" y="18981"/>
                    <a:pt x="19015" y="17737"/>
                    <a:pt x="18277" y="16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3" name="Line"/>
            <p:cNvSpPr/>
            <p:nvPr/>
          </p:nvSpPr>
          <p:spPr>
            <a:xfrm>
              <a:off x="11481213" y="9964970"/>
              <a:ext cx="249080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800" y="10800"/>
                    <a:pt x="9600" y="0"/>
                    <a:pt x="13200" y="0"/>
                  </a:cubicBezTo>
                  <a:cubicBezTo>
                    <a:pt x="16800" y="0"/>
                    <a:pt x="19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4" name="Line"/>
            <p:cNvSpPr/>
            <p:nvPr/>
          </p:nvSpPr>
          <p:spPr>
            <a:xfrm>
              <a:off x="11896344" y="9577514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5" name="Line"/>
            <p:cNvSpPr/>
            <p:nvPr/>
          </p:nvSpPr>
          <p:spPr>
            <a:xfrm>
              <a:off x="12394503" y="9847349"/>
              <a:ext cx="32172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6" name="Line"/>
            <p:cNvSpPr/>
            <p:nvPr/>
          </p:nvSpPr>
          <p:spPr>
            <a:xfrm>
              <a:off x="12415258" y="9982266"/>
              <a:ext cx="34248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55" y="7200"/>
                    <a:pt x="1309" y="14400"/>
                    <a:pt x="4691" y="18000"/>
                  </a:cubicBezTo>
                  <a:cubicBezTo>
                    <a:pt x="8073" y="21600"/>
                    <a:pt x="14182" y="21600"/>
                    <a:pt x="17455" y="21600"/>
                  </a:cubicBezTo>
                  <a:cubicBezTo>
                    <a:pt x="20727" y="21600"/>
                    <a:pt x="2116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7" name="Line"/>
            <p:cNvSpPr/>
            <p:nvPr/>
          </p:nvSpPr>
          <p:spPr>
            <a:xfrm>
              <a:off x="13354083" y="9638863"/>
              <a:ext cx="439241" cy="455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220" fill="norm" stroke="1" extrusionOk="0">
                  <a:moveTo>
                    <a:pt x="14838" y="2461"/>
                  </a:moveTo>
                  <a:cubicBezTo>
                    <a:pt x="14169" y="1978"/>
                    <a:pt x="13499" y="1494"/>
                    <a:pt x="11657" y="1494"/>
                  </a:cubicBezTo>
                  <a:cubicBezTo>
                    <a:pt x="9815" y="1494"/>
                    <a:pt x="6801" y="1978"/>
                    <a:pt x="4708" y="2864"/>
                  </a:cubicBezTo>
                  <a:cubicBezTo>
                    <a:pt x="2615" y="3751"/>
                    <a:pt x="1443" y="5040"/>
                    <a:pt x="773" y="6491"/>
                  </a:cubicBezTo>
                  <a:cubicBezTo>
                    <a:pt x="103" y="7942"/>
                    <a:pt x="-64" y="9554"/>
                    <a:pt x="20" y="11166"/>
                  </a:cubicBezTo>
                  <a:cubicBezTo>
                    <a:pt x="103" y="12778"/>
                    <a:pt x="438" y="14389"/>
                    <a:pt x="1694" y="16001"/>
                  </a:cubicBezTo>
                  <a:cubicBezTo>
                    <a:pt x="2950" y="17613"/>
                    <a:pt x="5127" y="19225"/>
                    <a:pt x="7471" y="20192"/>
                  </a:cubicBezTo>
                  <a:cubicBezTo>
                    <a:pt x="9815" y="21160"/>
                    <a:pt x="12327" y="21482"/>
                    <a:pt x="14587" y="20998"/>
                  </a:cubicBezTo>
                  <a:cubicBezTo>
                    <a:pt x="16848" y="20515"/>
                    <a:pt x="18857" y="19225"/>
                    <a:pt x="20029" y="17694"/>
                  </a:cubicBezTo>
                  <a:cubicBezTo>
                    <a:pt x="21201" y="16163"/>
                    <a:pt x="21536" y="14389"/>
                    <a:pt x="21034" y="11649"/>
                  </a:cubicBezTo>
                  <a:cubicBezTo>
                    <a:pt x="20531" y="8909"/>
                    <a:pt x="19192" y="5201"/>
                    <a:pt x="18103" y="3025"/>
                  </a:cubicBezTo>
                  <a:cubicBezTo>
                    <a:pt x="17015" y="849"/>
                    <a:pt x="16178" y="204"/>
                    <a:pt x="15341" y="43"/>
                  </a:cubicBezTo>
                  <a:cubicBezTo>
                    <a:pt x="14503" y="-118"/>
                    <a:pt x="13666" y="204"/>
                    <a:pt x="12829" y="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8" name="Line"/>
            <p:cNvSpPr/>
            <p:nvPr/>
          </p:nvSpPr>
          <p:spPr>
            <a:xfrm>
              <a:off x="13629519" y="9899240"/>
              <a:ext cx="19718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16" y="3086"/>
                    <a:pt x="3032" y="6171"/>
                    <a:pt x="6632" y="9771"/>
                  </a:cubicBezTo>
                  <a:cubicBezTo>
                    <a:pt x="10232" y="13371"/>
                    <a:pt x="15916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9" name="Line"/>
            <p:cNvSpPr/>
            <p:nvPr/>
          </p:nvSpPr>
          <p:spPr>
            <a:xfrm>
              <a:off x="14239844" y="9674377"/>
              <a:ext cx="450254" cy="47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29" fill="norm" stroke="1" extrusionOk="0">
                  <a:moveTo>
                    <a:pt x="11472" y="2176"/>
                  </a:moveTo>
                  <a:cubicBezTo>
                    <a:pt x="8669" y="5128"/>
                    <a:pt x="5866" y="8081"/>
                    <a:pt x="4052" y="10101"/>
                  </a:cubicBezTo>
                  <a:cubicBezTo>
                    <a:pt x="2238" y="12121"/>
                    <a:pt x="1414" y="13209"/>
                    <a:pt x="837" y="14141"/>
                  </a:cubicBezTo>
                  <a:cubicBezTo>
                    <a:pt x="260" y="15073"/>
                    <a:pt x="-70" y="15850"/>
                    <a:pt x="12" y="15850"/>
                  </a:cubicBezTo>
                  <a:cubicBezTo>
                    <a:pt x="95" y="15850"/>
                    <a:pt x="590" y="15073"/>
                    <a:pt x="1744" y="13364"/>
                  </a:cubicBezTo>
                  <a:cubicBezTo>
                    <a:pt x="2898" y="11655"/>
                    <a:pt x="4712" y="9013"/>
                    <a:pt x="6031" y="6993"/>
                  </a:cubicBezTo>
                  <a:cubicBezTo>
                    <a:pt x="7350" y="4973"/>
                    <a:pt x="8174" y="3574"/>
                    <a:pt x="8751" y="2331"/>
                  </a:cubicBezTo>
                  <a:cubicBezTo>
                    <a:pt x="9328" y="1088"/>
                    <a:pt x="9658" y="0"/>
                    <a:pt x="10153" y="0"/>
                  </a:cubicBezTo>
                  <a:cubicBezTo>
                    <a:pt x="10648" y="0"/>
                    <a:pt x="11307" y="1088"/>
                    <a:pt x="12709" y="3730"/>
                  </a:cubicBezTo>
                  <a:cubicBezTo>
                    <a:pt x="14110" y="6371"/>
                    <a:pt x="16254" y="10567"/>
                    <a:pt x="17738" y="13519"/>
                  </a:cubicBezTo>
                  <a:cubicBezTo>
                    <a:pt x="19222" y="16472"/>
                    <a:pt x="20046" y="18181"/>
                    <a:pt x="20623" y="19424"/>
                  </a:cubicBezTo>
                  <a:cubicBezTo>
                    <a:pt x="21200" y="20668"/>
                    <a:pt x="21530" y="21445"/>
                    <a:pt x="21448" y="21522"/>
                  </a:cubicBezTo>
                  <a:cubicBezTo>
                    <a:pt x="21365" y="21600"/>
                    <a:pt x="20870" y="20978"/>
                    <a:pt x="20376" y="20201"/>
                  </a:cubicBezTo>
                  <a:cubicBezTo>
                    <a:pt x="19881" y="19424"/>
                    <a:pt x="19386" y="18492"/>
                    <a:pt x="18892" y="17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0" name="Line"/>
            <p:cNvSpPr/>
            <p:nvPr/>
          </p:nvSpPr>
          <p:spPr>
            <a:xfrm>
              <a:off x="14335243" y="9909619"/>
              <a:ext cx="2490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1" name="Line"/>
            <p:cNvSpPr/>
            <p:nvPr/>
          </p:nvSpPr>
          <p:spPr>
            <a:xfrm>
              <a:off x="15328099" y="9767555"/>
              <a:ext cx="287842" cy="49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31" fill="norm" stroke="1" extrusionOk="0">
                  <a:moveTo>
                    <a:pt x="1029" y="1649"/>
                  </a:moveTo>
                  <a:cubicBezTo>
                    <a:pt x="1543" y="6862"/>
                    <a:pt x="2057" y="12076"/>
                    <a:pt x="2314" y="15130"/>
                  </a:cubicBezTo>
                  <a:cubicBezTo>
                    <a:pt x="2571" y="18184"/>
                    <a:pt x="2571" y="19078"/>
                    <a:pt x="2700" y="19897"/>
                  </a:cubicBezTo>
                  <a:cubicBezTo>
                    <a:pt x="2829" y="20716"/>
                    <a:pt x="3086" y="21461"/>
                    <a:pt x="3214" y="21312"/>
                  </a:cubicBezTo>
                  <a:cubicBezTo>
                    <a:pt x="3343" y="21163"/>
                    <a:pt x="3343" y="20120"/>
                    <a:pt x="2957" y="17513"/>
                  </a:cubicBezTo>
                  <a:cubicBezTo>
                    <a:pt x="2571" y="14907"/>
                    <a:pt x="1800" y="10735"/>
                    <a:pt x="1157" y="8054"/>
                  </a:cubicBezTo>
                  <a:cubicBezTo>
                    <a:pt x="514" y="5373"/>
                    <a:pt x="0" y="4181"/>
                    <a:pt x="0" y="3064"/>
                  </a:cubicBezTo>
                  <a:cubicBezTo>
                    <a:pt x="0" y="1947"/>
                    <a:pt x="514" y="904"/>
                    <a:pt x="1543" y="382"/>
                  </a:cubicBezTo>
                  <a:cubicBezTo>
                    <a:pt x="2571" y="-139"/>
                    <a:pt x="4114" y="-139"/>
                    <a:pt x="6943" y="457"/>
                  </a:cubicBezTo>
                  <a:cubicBezTo>
                    <a:pt x="9771" y="1053"/>
                    <a:pt x="13886" y="2244"/>
                    <a:pt x="16457" y="3138"/>
                  </a:cubicBezTo>
                  <a:cubicBezTo>
                    <a:pt x="19029" y="4032"/>
                    <a:pt x="20057" y="4628"/>
                    <a:pt x="20700" y="5373"/>
                  </a:cubicBezTo>
                  <a:cubicBezTo>
                    <a:pt x="21343" y="6118"/>
                    <a:pt x="21600" y="7011"/>
                    <a:pt x="21214" y="7756"/>
                  </a:cubicBezTo>
                  <a:cubicBezTo>
                    <a:pt x="20829" y="8501"/>
                    <a:pt x="19800" y="9097"/>
                    <a:pt x="17871" y="9395"/>
                  </a:cubicBezTo>
                  <a:cubicBezTo>
                    <a:pt x="15943" y="9693"/>
                    <a:pt x="13114" y="9693"/>
                    <a:pt x="10414" y="9320"/>
                  </a:cubicBezTo>
                  <a:cubicBezTo>
                    <a:pt x="7714" y="8948"/>
                    <a:pt x="5143" y="8203"/>
                    <a:pt x="3986" y="7458"/>
                  </a:cubicBezTo>
                  <a:cubicBezTo>
                    <a:pt x="2829" y="6713"/>
                    <a:pt x="3086" y="5969"/>
                    <a:pt x="3343" y="5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2" name="Line"/>
            <p:cNvSpPr/>
            <p:nvPr/>
          </p:nvSpPr>
          <p:spPr>
            <a:xfrm>
              <a:off x="15736311" y="9670918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3" name="Line"/>
            <p:cNvSpPr/>
            <p:nvPr/>
          </p:nvSpPr>
          <p:spPr>
            <a:xfrm>
              <a:off x="16068416" y="9598270"/>
              <a:ext cx="2075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4" name="Line"/>
            <p:cNvSpPr/>
            <p:nvPr/>
          </p:nvSpPr>
          <p:spPr>
            <a:xfrm>
              <a:off x="16462792" y="10241723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5" name="Line"/>
            <p:cNvSpPr/>
            <p:nvPr/>
          </p:nvSpPr>
          <p:spPr>
            <a:xfrm>
              <a:off x="17950686" y="10076440"/>
              <a:ext cx="513819" cy="42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410" fill="norm" stroke="1" extrusionOk="0">
                  <a:moveTo>
                    <a:pt x="706" y="3591"/>
                  </a:moveTo>
                  <a:cubicBezTo>
                    <a:pt x="994" y="6183"/>
                    <a:pt x="1282" y="8775"/>
                    <a:pt x="1714" y="11280"/>
                  </a:cubicBezTo>
                  <a:cubicBezTo>
                    <a:pt x="2146" y="13786"/>
                    <a:pt x="2722" y="16205"/>
                    <a:pt x="3010" y="16896"/>
                  </a:cubicBezTo>
                  <a:cubicBezTo>
                    <a:pt x="3298" y="17588"/>
                    <a:pt x="3298" y="16551"/>
                    <a:pt x="3010" y="14218"/>
                  </a:cubicBezTo>
                  <a:cubicBezTo>
                    <a:pt x="2722" y="11885"/>
                    <a:pt x="2146" y="8256"/>
                    <a:pt x="1714" y="6010"/>
                  </a:cubicBezTo>
                  <a:cubicBezTo>
                    <a:pt x="1282" y="3764"/>
                    <a:pt x="994" y="2900"/>
                    <a:pt x="634" y="2122"/>
                  </a:cubicBezTo>
                  <a:cubicBezTo>
                    <a:pt x="274" y="1344"/>
                    <a:pt x="-158" y="653"/>
                    <a:pt x="58" y="308"/>
                  </a:cubicBezTo>
                  <a:cubicBezTo>
                    <a:pt x="274" y="-38"/>
                    <a:pt x="1138" y="-38"/>
                    <a:pt x="3658" y="48"/>
                  </a:cubicBezTo>
                  <a:cubicBezTo>
                    <a:pt x="6178" y="135"/>
                    <a:pt x="10354" y="308"/>
                    <a:pt x="12802" y="394"/>
                  </a:cubicBezTo>
                  <a:cubicBezTo>
                    <a:pt x="15250" y="480"/>
                    <a:pt x="15970" y="480"/>
                    <a:pt x="16690" y="480"/>
                  </a:cubicBezTo>
                  <a:cubicBezTo>
                    <a:pt x="17410" y="480"/>
                    <a:pt x="18130" y="480"/>
                    <a:pt x="18490" y="912"/>
                  </a:cubicBezTo>
                  <a:cubicBezTo>
                    <a:pt x="18850" y="1344"/>
                    <a:pt x="18850" y="2208"/>
                    <a:pt x="19138" y="4714"/>
                  </a:cubicBezTo>
                  <a:cubicBezTo>
                    <a:pt x="19426" y="7220"/>
                    <a:pt x="20002" y="11367"/>
                    <a:pt x="20434" y="14045"/>
                  </a:cubicBezTo>
                  <a:cubicBezTo>
                    <a:pt x="20866" y="16724"/>
                    <a:pt x="21154" y="17933"/>
                    <a:pt x="21298" y="18970"/>
                  </a:cubicBezTo>
                  <a:cubicBezTo>
                    <a:pt x="21442" y="20007"/>
                    <a:pt x="21442" y="20871"/>
                    <a:pt x="21082" y="21216"/>
                  </a:cubicBezTo>
                  <a:cubicBezTo>
                    <a:pt x="20722" y="21562"/>
                    <a:pt x="20002" y="21389"/>
                    <a:pt x="18130" y="21130"/>
                  </a:cubicBezTo>
                  <a:cubicBezTo>
                    <a:pt x="16258" y="20871"/>
                    <a:pt x="13234" y="20525"/>
                    <a:pt x="10714" y="19920"/>
                  </a:cubicBezTo>
                  <a:cubicBezTo>
                    <a:pt x="8194" y="19316"/>
                    <a:pt x="6178" y="18452"/>
                    <a:pt x="4162" y="175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56" name="Line"/>
            <p:cNvSpPr/>
            <p:nvPr/>
          </p:nvSpPr>
          <p:spPr>
            <a:xfrm>
              <a:off x="18124184" y="10127563"/>
              <a:ext cx="155651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fill="norm" stroke="1" extrusionOk="0">
                  <a:moveTo>
                    <a:pt x="14737" y="0"/>
                  </a:moveTo>
                  <a:cubicBezTo>
                    <a:pt x="10237" y="1600"/>
                    <a:pt x="5737" y="3200"/>
                    <a:pt x="3037" y="4600"/>
                  </a:cubicBezTo>
                  <a:cubicBezTo>
                    <a:pt x="337" y="6000"/>
                    <a:pt x="-563" y="7200"/>
                    <a:pt x="337" y="7900"/>
                  </a:cubicBezTo>
                  <a:cubicBezTo>
                    <a:pt x="1237" y="8600"/>
                    <a:pt x="3937" y="8800"/>
                    <a:pt x="7537" y="9400"/>
                  </a:cubicBezTo>
                  <a:cubicBezTo>
                    <a:pt x="11137" y="10000"/>
                    <a:pt x="15637" y="11000"/>
                    <a:pt x="18112" y="12100"/>
                  </a:cubicBezTo>
                  <a:cubicBezTo>
                    <a:pt x="20587" y="13200"/>
                    <a:pt x="21037" y="14400"/>
                    <a:pt x="18787" y="16000"/>
                  </a:cubicBezTo>
                  <a:cubicBezTo>
                    <a:pt x="16537" y="17600"/>
                    <a:pt x="11587" y="19600"/>
                    <a:pt x="663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Corollary: Let   be an   matrix, it defines an endomorphism (自同态)    sending   to  . Let   be another basis of  , let  , then with respect to the new basis, the matrix for   is  .…"/>
          <p:cNvSpPr txBox="1"/>
          <p:nvPr>
            <p:ph type="body" idx="1"/>
          </p:nvPr>
        </p:nvSpPr>
        <p:spPr>
          <a:xfrm>
            <a:off x="1270000" y="1393890"/>
            <a:ext cx="21844000" cy="11310443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Corollary:</a:t>
            </a:r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 Let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 be an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 matrix, it defines an endomorphism (自同态)  </a:t>
            </a:r>
            <a14:m>
              <m:oMath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sending </a:t>
            </a:r>
            <a14:m>
              <m:oMath>
                <m:r>
                  <a:rPr xmlns:a="http://schemas.openxmlformats.org/drawingml/2006/main" sz="54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 to </a:t>
            </a:r>
            <a14:m>
              <m:oMath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. Let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10"/>
                  <a:srcRect l="0" t="0" r="0" b="0"/>
                  <a:tile tx="0" ty="0" sx="100000" sy="100000" flip="none" algn="tl"/>
                </a:blipFill>
              </a:rPr>
              <a:t> be another basis of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rPr>
              <a:t>, let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rPr>
              <a:t>, then with respect to the new basis, the matrix for </a:t>
            </a:r>
            <a14:m>
              <m:oMath>
                <m:r>
                  <a:rPr xmlns:a="http://schemas.openxmlformats.org/drawingml/2006/main" sz="2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 is </a:t>
            </a:r>
            <a14:m>
              <m:oMath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15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6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7"/>
                  <a:srcRect l="0" t="0" r="0" b="0"/>
                  <a:tile tx="0" ty="0" sx="100000" sy="100000" flip="none" algn="tl"/>
                </a:blipFill>
              </a:rPr>
              <a:t>Proof:</a:t>
            </a:r>
            <a:r>
              <a:rPr>
                <a:blipFill rotWithShape="1">
                  <a:blip r:embed="rId18"/>
                  <a:srcRect l="0" t="0" r="0" b="0"/>
                  <a:tile tx="0" ty="0" sx="100000" sy="100000" flip="none" algn="tl"/>
                </a:blipFill>
              </a:rPr>
              <a:t> Because </a:t>
            </a:r>
            <a14:m>
              <m:oMath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rPr>
                <a:blipFill rotWithShape="1">
                  <a:blip r:embed="rId19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20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1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2"/>
                  <a:srcRect l="0" t="0" r="0" b="0"/>
                  <a:tile tx="0" ty="0" sx="100000" sy="100000" flip="none" algn="tl"/>
                </a:blipFill>
              </a:rPr>
              <a:t>Definition: Let </a:t>
            </a:r>
            <a14:m>
              <m:oMath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5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rPr>
                <a:blipFill rotWithShape="1">
                  <a:blip r:embed="rId23"/>
                  <a:srcRect l="0" t="0" r="0" b="0"/>
                  <a:tile tx="0" ty="0" sx="100000" sy="100000" flip="none" algn="tl"/>
                </a:blipFill>
              </a:rPr>
              <a:t> be two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rPr>
                <a:blipFill rotWithShape="1">
                  <a:blip r:embed="rId24"/>
                  <a:srcRect l="0" t="0" r="0" b="0"/>
                  <a:tile tx="0" ty="0" sx="100000" sy="100000" flip="none" algn="tl"/>
                </a:blipFill>
              </a:rPr>
              <a:t> matrices, they are said to be </a:t>
            </a:r>
            <a:r>
              <a:rPr>
                <a:blipFill rotWithShape="1">
                  <a:blip r:embed="rId25"/>
                  <a:srcRect l="0" t="0" r="0" b="0"/>
                  <a:tile tx="0" ty="0" sx="100000" sy="100000" flip="none" algn="tl"/>
                </a:blipFill>
              </a:rPr>
              <a:t>conjugate (共轭) </a:t>
            </a:r>
            <a:r>
              <a:rPr>
                <a:blipFill rotWithShape="1">
                  <a:blip r:embed="rId26"/>
                  <a:srcRect l="0" t="0" r="0" b="0"/>
                  <a:tile tx="0" ty="0" sx="100000" sy="100000" flip="none" algn="tl"/>
                </a:blipFill>
              </a:rPr>
              <a:t>or </a:t>
            </a:r>
            <a:r>
              <a:rPr>
                <a:blipFill rotWithShape="1">
                  <a:blip r:embed="rId27"/>
                  <a:srcRect l="0" t="0" r="0" b="0"/>
                  <a:tile tx="0" ty="0" sx="100000" sy="100000" flip="none" algn="tl"/>
                </a:blipFill>
              </a:rPr>
              <a:t>similar (相似), </a:t>
            </a:r>
            <a:r>
              <a:rPr>
                <a:blipFill rotWithShape="1">
                  <a:blip r:embed="rId28"/>
                  <a:srcRect l="0" t="0" r="0" b="0"/>
                  <a:tile tx="0" ty="0" sx="100000" sy="100000" flip="none" algn="tl"/>
                </a:blipFill>
              </a:rPr>
              <a:t>if there exists an invertible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rPr>
                <a:blipFill rotWithShape="1">
                  <a:blip r:embed="rId29"/>
                  <a:srcRect l="0" t="0" r="0" b="0"/>
                  <a:tile tx="0" ty="0" sx="100000" sy="100000" flip="none" algn="tl"/>
                </a:blipFill>
              </a:rPr>
              <a:t> matrix </a:t>
            </a:r>
            <a14:m>
              <m:oMath>
                <m:r>
                  <a:rPr xmlns:a="http://schemas.openxmlformats.org/drawingml/2006/main" sz="60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30"/>
                  <a:srcRect l="0" t="0" r="0" b="0"/>
                  <a:tile tx="0" ty="0" sx="100000" sy="100000" flip="none" algn="tl"/>
                </a:blipFill>
              </a:rPr>
              <a:t> such that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rPr>
                <a:blipFill rotWithShape="1">
                  <a:blip r:embed="rId31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32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4"/>
                  <a:srcRect l="0" t="0" r="0" b="0"/>
                  <a:tile tx="0" ty="0" sx="100000" sy="100000" flip="none" algn="tl"/>
                </a:blipFill>
              </a:rPr>
              <a:t>In other words, the conjugation matrices describe the same linear transformation, but with respect to different basis.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Example: Let  ,   be vectors in  . Let   be the linear transformation such  that…"/>
          <p:cNvSpPr txBox="1"/>
          <p:nvPr>
            <p:ph type="body" idx="1"/>
          </p:nvPr>
        </p:nvSpPr>
        <p:spPr>
          <a:xfrm>
            <a:off x="1270000" y="1360714"/>
            <a:ext cx="21844000" cy="11364375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Example: Let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eqArr>
                  </m:e>
                </m:d>
              </m:oMath>
            </a14:m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,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eqArr>
                      <m:eqArrPr>
                        <m:ctrlP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e>
                        <m: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eqArr>
                  </m:e>
                </m:d>
              </m:oMath>
            </a14:m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 be vectors in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. Let </a:t>
            </a:r>
            <a14:m>
              <m:oMath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be the linear transformation such  that </a:t>
            </a:r>
            <a:endParaRPr>
              <a:blipFill rotWithShape="1">
                <a:blip r:embed="rId8"/>
                <a:srcRect l="0" t="0" r="0" b="0"/>
                <a:tile tx="0" ty="0" sx="100000" sy="100000" flip="none" algn="tl"/>
              </a:blipFill>
            </a:endParaRPr>
          </a:p>
          <a:p>
            <a:pPr marL="0" indent="0">
              <a:buClrTx/>
              <a:buSzTx/>
              <a:buNone/>
              <a:def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0"/>
                  <a:srcRect l="0" t="0" r="0" b="0"/>
                  <a:tile tx="0" ty="0" sx="100000" sy="100000" flip="none" algn="tl"/>
                </a:blipFill>
              </a:rPr>
              <a:t>                                </a:t>
            </a:r>
            <a14:m>
              <m:oMath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2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7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3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12"/>
                <a:srcRect l="0" t="0" r="0" b="0"/>
                <a:tile tx="0" ty="0" sx="100000" sy="100000" flip="none" algn="tl"/>
              </a:blipFill>
            </a:endParaRPr>
          </a:p>
          <a:p>
            <a:pPr marL="0" indent="0">
              <a:buClrTx/>
              <a:buSzTx/>
              <a:buNone/>
              <a:def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   Then the matrix for </a:t>
            </a:r>
            <a14:m>
              <m:oMath>
                <m:r>
                  <a:rPr xmlns:a="http://schemas.openxmlformats.org/drawingml/2006/main" sz="2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</m:oMath>
            </a14:m>
            <a:r>
              <a:rPr>
                <a:blipFill rotWithShape="1">
                  <a:blip r:embed="rId15"/>
                  <a:srcRect l="0" t="0" r="0" b="0"/>
                  <a:tile tx="0" ty="0" sx="100000" sy="100000" flip="none" algn="tl"/>
                </a:blipFill>
              </a:rPr>
              <a:t> with respect to the basis </a:t>
            </a:r>
            <a14:m>
              <m:oMath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rPr>
                <a:blipFill rotWithShape="1">
                  <a:blip r:embed="rId16"/>
                  <a:srcRect l="0" t="0" r="0" b="0"/>
                  <a:tile tx="0" ty="0" sx="100000" sy="100000" flip="none" algn="tl"/>
                </a:blipFill>
              </a:rPr>
              <a:t> is </a:t>
            </a:r>
            <a14:m>
              <m:oMath>
                <m:d>
                  <m:dPr>
                    <m:ctrlP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m>
                      <m:mPr>
                        <m:ctrlPr>
                          <a:rPr xmlns:a="http://schemas.openxmlformats.org/drawingml/2006/main"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a:rPr xmlns:a="http://schemas.openxmlformats.org/drawingml/2006/main" sz="5850" i="1">
                              <a:solidFill>
                                <a:srgbClr val="2F7FA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/>
                        <m:e/>
                      </m:mr>
                      <m:mr>
                        <m:e/>
                        <m:e/>
                        <m:e>
                          <m:r>
                            <a:rPr xmlns:a="http://schemas.openxmlformats.org/drawingml/2006/main" sz="5850" i="1">
                              <a:solidFill>
                                <a:srgbClr val="2F7FAE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5850" i="1">
                              <a:solidFill>
                                <a:srgbClr val="2F7FA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mr>
                    </m:m>
                  </m:e>
                </m:d>
              </m:oMath>
            </a14:m>
            <a:r>
              <a:rPr>
                <a:blipFill rotWithShape="1">
                  <a:blip r:embed="rId17"/>
                  <a:srcRect l="0" t="0" r="0" b="0"/>
                  <a:tile tx="0" ty="0" sx="100000" sy="100000" flip="none" algn="tl"/>
                </a:blipFill>
              </a:rPr>
              <a:t>. What is  the matrix with respect to the standard basis? </a:t>
            </a:r>
            <a:endParaRPr>
              <a:solidFill>
                <a:srgbClr val="2F7FAE"/>
              </a:solidFill>
            </a:endParaRPr>
          </a:p>
        </p:txBody>
      </p:sp>
      <p:grpSp>
        <p:nvGrpSpPr>
          <p:cNvPr id="1686" name="Drawing"/>
          <p:cNvGrpSpPr/>
          <p:nvPr/>
        </p:nvGrpSpPr>
        <p:grpSpPr>
          <a:xfrm>
            <a:off x="1857713" y="8811168"/>
            <a:ext cx="22385973" cy="4358883"/>
            <a:chOff x="0" y="0"/>
            <a:chExt cx="22385971" cy="4358882"/>
          </a:xfrm>
        </p:grpSpPr>
        <p:sp>
          <p:nvSpPr>
            <p:cNvPr id="1562" name="Line"/>
            <p:cNvSpPr/>
            <p:nvPr/>
          </p:nvSpPr>
          <p:spPr>
            <a:xfrm>
              <a:off x="93404" y="497237"/>
              <a:ext cx="344461" cy="47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301" fill="norm" stroke="1" extrusionOk="0">
                  <a:moveTo>
                    <a:pt x="16200" y="511"/>
                  </a:moveTo>
                  <a:cubicBezTo>
                    <a:pt x="14040" y="198"/>
                    <a:pt x="11880" y="-115"/>
                    <a:pt x="9936" y="42"/>
                  </a:cubicBezTo>
                  <a:cubicBezTo>
                    <a:pt x="7992" y="198"/>
                    <a:pt x="6264" y="824"/>
                    <a:pt x="5508" y="1528"/>
                  </a:cubicBezTo>
                  <a:cubicBezTo>
                    <a:pt x="4752" y="2233"/>
                    <a:pt x="4968" y="3015"/>
                    <a:pt x="6048" y="3798"/>
                  </a:cubicBezTo>
                  <a:cubicBezTo>
                    <a:pt x="7128" y="4581"/>
                    <a:pt x="9072" y="5363"/>
                    <a:pt x="11664" y="6772"/>
                  </a:cubicBezTo>
                  <a:cubicBezTo>
                    <a:pt x="14256" y="8181"/>
                    <a:pt x="17496" y="10215"/>
                    <a:pt x="19332" y="12250"/>
                  </a:cubicBezTo>
                  <a:cubicBezTo>
                    <a:pt x="21168" y="14285"/>
                    <a:pt x="21600" y="16320"/>
                    <a:pt x="21492" y="17650"/>
                  </a:cubicBezTo>
                  <a:cubicBezTo>
                    <a:pt x="21384" y="18981"/>
                    <a:pt x="20736" y="19607"/>
                    <a:pt x="18684" y="20233"/>
                  </a:cubicBezTo>
                  <a:cubicBezTo>
                    <a:pt x="16632" y="20859"/>
                    <a:pt x="13176" y="21485"/>
                    <a:pt x="10152" y="21250"/>
                  </a:cubicBezTo>
                  <a:cubicBezTo>
                    <a:pt x="7128" y="21015"/>
                    <a:pt x="4536" y="19920"/>
                    <a:pt x="2916" y="18981"/>
                  </a:cubicBezTo>
                  <a:cubicBezTo>
                    <a:pt x="1296" y="18042"/>
                    <a:pt x="648" y="17259"/>
                    <a:pt x="0" y="164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3" name="Line"/>
            <p:cNvSpPr/>
            <p:nvPr/>
          </p:nvSpPr>
          <p:spPr>
            <a:xfrm>
              <a:off x="641606" y="205716"/>
              <a:ext cx="1361405" cy="767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96" fill="norm" stroke="1" extrusionOk="0">
                  <a:moveTo>
                    <a:pt x="1016" y="16830"/>
                  </a:moveTo>
                  <a:cubicBezTo>
                    <a:pt x="742" y="16926"/>
                    <a:pt x="467" y="17023"/>
                    <a:pt x="276" y="17312"/>
                  </a:cubicBezTo>
                  <a:cubicBezTo>
                    <a:pt x="84" y="17601"/>
                    <a:pt x="-26" y="18084"/>
                    <a:pt x="84" y="18469"/>
                  </a:cubicBezTo>
                  <a:cubicBezTo>
                    <a:pt x="193" y="18855"/>
                    <a:pt x="522" y="19144"/>
                    <a:pt x="988" y="19241"/>
                  </a:cubicBezTo>
                  <a:cubicBezTo>
                    <a:pt x="1454" y="19337"/>
                    <a:pt x="2057" y="19241"/>
                    <a:pt x="2468" y="19000"/>
                  </a:cubicBezTo>
                  <a:cubicBezTo>
                    <a:pt x="2880" y="18759"/>
                    <a:pt x="3099" y="18373"/>
                    <a:pt x="3099" y="17987"/>
                  </a:cubicBezTo>
                  <a:cubicBezTo>
                    <a:pt x="3099" y="17601"/>
                    <a:pt x="2880" y="17216"/>
                    <a:pt x="2441" y="16926"/>
                  </a:cubicBezTo>
                  <a:cubicBezTo>
                    <a:pt x="2002" y="16637"/>
                    <a:pt x="1345" y="16444"/>
                    <a:pt x="851" y="16348"/>
                  </a:cubicBezTo>
                  <a:cubicBezTo>
                    <a:pt x="358" y="16251"/>
                    <a:pt x="29" y="16251"/>
                    <a:pt x="1" y="16203"/>
                  </a:cubicBezTo>
                  <a:cubicBezTo>
                    <a:pt x="-26" y="16155"/>
                    <a:pt x="248" y="16059"/>
                    <a:pt x="879" y="15818"/>
                  </a:cubicBezTo>
                  <a:cubicBezTo>
                    <a:pt x="1509" y="15576"/>
                    <a:pt x="2496" y="15191"/>
                    <a:pt x="3428" y="14178"/>
                  </a:cubicBezTo>
                  <a:cubicBezTo>
                    <a:pt x="4360" y="13166"/>
                    <a:pt x="5237" y="11526"/>
                    <a:pt x="5813" y="9743"/>
                  </a:cubicBezTo>
                  <a:cubicBezTo>
                    <a:pt x="6388" y="7959"/>
                    <a:pt x="6662" y="6030"/>
                    <a:pt x="6690" y="4535"/>
                  </a:cubicBezTo>
                  <a:cubicBezTo>
                    <a:pt x="6717" y="3041"/>
                    <a:pt x="6498" y="1980"/>
                    <a:pt x="6279" y="1209"/>
                  </a:cubicBezTo>
                  <a:cubicBezTo>
                    <a:pt x="6059" y="437"/>
                    <a:pt x="5840" y="-45"/>
                    <a:pt x="5703" y="3"/>
                  </a:cubicBezTo>
                  <a:cubicBezTo>
                    <a:pt x="5566" y="51"/>
                    <a:pt x="5511" y="630"/>
                    <a:pt x="5429" y="2366"/>
                  </a:cubicBezTo>
                  <a:cubicBezTo>
                    <a:pt x="5347" y="4101"/>
                    <a:pt x="5237" y="6994"/>
                    <a:pt x="5237" y="9984"/>
                  </a:cubicBezTo>
                  <a:cubicBezTo>
                    <a:pt x="5237" y="12973"/>
                    <a:pt x="5347" y="16059"/>
                    <a:pt x="5484" y="17843"/>
                  </a:cubicBezTo>
                  <a:cubicBezTo>
                    <a:pt x="5621" y="19626"/>
                    <a:pt x="5785" y="20109"/>
                    <a:pt x="6004" y="20446"/>
                  </a:cubicBezTo>
                  <a:cubicBezTo>
                    <a:pt x="6224" y="20784"/>
                    <a:pt x="6498" y="20976"/>
                    <a:pt x="6772" y="21073"/>
                  </a:cubicBezTo>
                  <a:cubicBezTo>
                    <a:pt x="7046" y="21169"/>
                    <a:pt x="7320" y="21169"/>
                    <a:pt x="7649" y="20832"/>
                  </a:cubicBezTo>
                  <a:cubicBezTo>
                    <a:pt x="7978" y="20494"/>
                    <a:pt x="8362" y="19819"/>
                    <a:pt x="8609" y="19241"/>
                  </a:cubicBezTo>
                  <a:cubicBezTo>
                    <a:pt x="8855" y="18662"/>
                    <a:pt x="8965" y="18180"/>
                    <a:pt x="9020" y="17553"/>
                  </a:cubicBezTo>
                  <a:cubicBezTo>
                    <a:pt x="9075" y="16926"/>
                    <a:pt x="9075" y="16155"/>
                    <a:pt x="9047" y="16010"/>
                  </a:cubicBezTo>
                  <a:cubicBezTo>
                    <a:pt x="9020" y="15866"/>
                    <a:pt x="8965" y="16348"/>
                    <a:pt x="8937" y="16830"/>
                  </a:cubicBezTo>
                  <a:cubicBezTo>
                    <a:pt x="8910" y="17312"/>
                    <a:pt x="8910" y="17794"/>
                    <a:pt x="8992" y="18276"/>
                  </a:cubicBezTo>
                  <a:cubicBezTo>
                    <a:pt x="9075" y="18759"/>
                    <a:pt x="9239" y="19241"/>
                    <a:pt x="9595" y="19482"/>
                  </a:cubicBezTo>
                  <a:cubicBezTo>
                    <a:pt x="9952" y="19723"/>
                    <a:pt x="10500" y="19723"/>
                    <a:pt x="10829" y="19482"/>
                  </a:cubicBezTo>
                  <a:cubicBezTo>
                    <a:pt x="11158" y="19241"/>
                    <a:pt x="11267" y="18759"/>
                    <a:pt x="11295" y="18228"/>
                  </a:cubicBezTo>
                  <a:cubicBezTo>
                    <a:pt x="11322" y="17698"/>
                    <a:pt x="11267" y="17119"/>
                    <a:pt x="11240" y="17071"/>
                  </a:cubicBezTo>
                  <a:cubicBezTo>
                    <a:pt x="11213" y="17023"/>
                    <a:pt x="11213" y="17505"/>
                    <a:pt x="11240" y="17987"/>
                  </a:cubicBezTo>
                  <a:cubicBezTo>
                    <a:pt x="11267" y="18469"/>
                    <a:pt x="11322" y="18951"/>
                    <a:pt x="11487" y="19434"/>
                  </a:cubicBezTo>
                  <a:cubicBezTo>
                    <a:pt x="11651" y="19916"/>
                    <a:pt x="11925" y="20398"/>
                    <a:pt x="12227" y="20639"/>
                  </a:cubicBezTo>
                  <a:cubicBezTo>
                    <a:pt x="12528" y="20880"/>
                    <a:pt x="12857" y="20880"/>
                    <a:pt x="13323" y="20205"/>
                  </a:cubicBezTo>
                  <a:cubicBezTo>
                    <a:pt x="13789" y="19530"/>
                    <a:pt x="14392" y="18180"/>
                    <a:pt x="14886" y="16734"/>
                  </a:cubicBezTo>
                  <a:cubicBezTo>
                    <a:pt x="15379" y="15287"/>
                    <a:pt x="15763" y="13744"/>
                    <a:pt x="15900" y="12153"/>
                  </a:cubicBezTo>
                  <a:cubicBezTo>
                    <a:pt x="16037" y="10562"/>
                    <a:pt x="15927" y="8923"/>
                    <a:pt x="15763" y="7718"/>
                  </a:cubicBezTo>
                  <a:cubicBezTo>
                    <a:pt x="15598" y="6512"/>
                    <a:pt x="15379" y="5741"/>
                    <a:pt x="15269" y="5644"/>
                  </a:cubicBezTo>
                  <a:cubicBezTo>
                    <a:pt x="15160" y="5548"/>
                    <a:pt x="15160" y="6126"/>
                    <a:pt x="15132" y="7814"/>
                  </a:cubicBezTo>
                  <a:cubicBezTo>
                    <a:pt x="15105" y="9501"/>
                    <a:pt x="15050" y="12298"/>
                    <a:pt x="15132" y="14516"/>
                  </a:cubicBezTo>
                  <a:cubicBezTo>
                    <a:pt x="15215" y="16734"/>
                    <a:pt x="15434" y="18373"/>
                    <a:pt x="15626" y="19385"/>
                  </a:cubicBezTo>
                  <a:cubicBezTo>
                    <a:pt x="15818" y="20398"/>
                    <a:pt x="15982" y="20784"/>
                    <a:pt x="16201" y="21073"/>
                  </a:cubicBezTo>
                  <a:cubicBezTo>
                    <a:pt x="16421" y="21362"/>
                    <a:pt x="16695" y="21555"/>
                    <a:pt x="17161" y="21218"/>
                  </a:cubicBezTo>
                  <a:cubicBezTo>
                    <a:pt x="17627" y="20880"/>
                    <a:pt x="18285" y="20012"/>
                    <a:pt x="18641" y="19337"/>
                  </a:cubicBezTo>
                  <a:cubicBezTo>
                    <a:pt x="18997" y="18662"/>
                    <a:pt x="19052" y="18180"/>
                    <a:pt x="19107" y="17698"/>
                  </a:cubicBezTo>
                  <a:cubicBezTo>
                    <a:pt x="19162" y="17216"/>
                    <a:pt x="19217" y="16734"/>
                    <a:pt x="19299" y="16782"/>
                  </a:cubicBezTo>
                  <a:cubicBezTo>
                    <a:pt x="19381" y="16830"/>
                    <a:pt x="19491" y="17409"/>
                    <a:pt x="19600" y="17939"/>
                  </a:cubicBezTo>
                  <a:cubicBezTo>
                    <a:pt x="19710" y="18469"/>
                    <a:pt x="19820" y="18951"/>
                    <a:pt x="20012" y="19482"/>
                  </a:cubicBezTo>
                  <a:cubicBezTo>
                    <a:pt x="20203" y="20012"/>
                    <a:pt x="20478" y="20591"/>
                    <a:pt x="20752" y="20735"/>
                  </a:cubicBezTo>
                  <a:cubicBezTo>
                    <a:pt x="21026" y="20880"/>
                    <a:pt x="21300" y="20591"/>
                    <a:pt x="21574" y="203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4" name="Line"/>
            <p:cNvSpPr/>
            <p:nvPr/>
          </p:nvSpPr>
          <p:spPr>
            <a:xfrm>
              <a:off x="1878470" y="539670"/>
              <a:ext cx="11416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5" name="Line"/>
            <p:cNvSpPr/>
            <p:nvPr/>
          </p:nvSpPr>
          <p:spPr>
            <a:xfrm>
              <a:off x="1473717" y="695345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6" name="Line"/>
            <p:cNvSpPr/>
            <p:nvPr/>
          </p:nvSpPr>
          <p:spPr>
            <a:xfrm>
              <a:off x="2113174" y="665754"/>
              <a:ext cx="678587" cy="174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305" fill="norm" stroke="1" extrusionOk="0">
                  <a:moveTo>
                    <a:pt x="784" y="15058"/>
                  </a:moveTo>
                  <a:cubicBezTo>
                    <a:pt x="346" y="16329"/>
                    <a:pt x="-93" y="17599"/>
                    <a:pt x="17" y="18658"/>
                  </a:cubicBezTo>
                  <a:cubicBezTo>
                    <a:pt x="126" y="19717"/>
                    <a:pt x="784" y="20564"/>
                    <a:pt x="1387" y="20987"/>
                  </a:cubicBezTo>
                  <a:cubicBezTo>
                    <a:pt x="1990" y="21411"/>
                    <a:pt x="2538" y="21411"/>
                    <a:pt x="3142" y="20987"/>
                  </a:cubicBezTo>
                  <a:cubicBezTo>
                    <a:pt x="3745" y="20564"/>
                    <a:pt x="4402" y="19717"/>
                    <a:pt x="4677" y="18235"/>
                  </a:cubicBezTo>
                  <a:cubicBezTo>
                    <a:pt x="4951" y="16752"/>
                    <a:pt x="4841" y="14635"/>
                    <a:pt x="4238" y="12940"/>
                  </a:cubicBezTo>
                  <a:cubicBezTo>
                    <a:pt x="3635" y="11246"/>
                    <a:pt x="2538" y="9976"/>
                    <a:pt x="1716" y="9129"/>
                  </a:cubicBezTo>
                  <a:cubicBezTo>
                    <a:pt x="894" y="8282"/>
                    <a:pt x="346" y="7858"/>
                    <a:pt x="346" y="7435"/>
                  </a:cubicBezTo>
                  <a:cubicBezTo>
                    <a:pt x="346" y="7011"/>
                    <a:pt x="894" y="6587"/>
                    <a:pt x="2155" y="5952"/>
                  </a:cubicBezTo>
                  <a:cubicBezTo>
                    <a:pt x="3416" y="5317"/>
                    <a:pt x="5389" y="4470"/>
                    <a:pt x="6650" y="4258"/>
                  </a:cubicBezTo>
                  <a:cubicBezTo>
                    <a:pt x="7911" y="4046"/>
                    <a:pt x="8459" y="4470"/>
                    <a:pt x="8843" y="5952"/>
                  </a:cubicBezTo>
                  <a:cubicBezTo>
                    <a:pt x="9227" y="7435"/>
                    <a:pt x="9446" y="9976"/>
                    <a:pt x="9611" y="12305"/>
                  </a:cubicBezTo>
                  <a:cubicBezTo>
                    <a:pt x="9775" y="14635"/>
                    <a:pt x="9885" y="16752"/>
                    <a:pt x="10159" y="17176"/>
                  </a:cubicBezTo>
                  <a:cubicBezTo>
                    <a:pt x="10433" y="17599"/>
                    <a:pt x="10871" y="16329"/>
                    <a:pt x="11420" y="13576"/>
                  </a:cubicBezTo>
                  <a:cubicBezTo>
                    <a:pt x="11968" y="10823"/>
                    <a:pt x="12626" y="6587"/>
                    <a:pt x="13174" y="3834"/>
                  </a:cubicBezTo>
                  <a:cubicBezTo>
                    <a:pt x="13722" y="1082"/>
                    <a:pt x="14161" y="-189"/>
                    <a:pt x="14545" y="23"/>
                  </a:cubicBezTo>
                  <a:cubicBezTo>
                    <a:pt x="14928" y="235"/>
                    <a:pt x="15257" y="1929"/>
                    <a:pt x="15422" y="4470"/>
                  </a:cubicBezTo>
                  <a:cubicBezTo>
                    <a:pt x="15586" y="7011"/>
                    <a:pt x="15586" y="10399"/>
                    <a:pt x="16080" y="13787"/>
                  </a:cubicBezTo>
                  <a:cubicBezTo>
                    <a:pt x="16573" y="17176"/>
                    <a:pt x="17560" y="20564"/>
                    <a:pt x="18547" y="20564"/>
                  </a:cubicBezTo>
                  <a:cubicBezTo>
                    <a:pt x="19533" y="20564"/>
                    <a:pt x="20520" y="17176"/>
                    <a:pt x="21507" y="1378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7" name="Line"/>
            <p:cNvSpPr/>
            <p:nvPr/>
          </p:nvSpPr>
          <p:spPr>
            <a:xfrm>
              <a:off x="0" y="1146329"/>
              <a:ext cx="2968192" cy="4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fill="norm" stroke="1" extrusionOk="0">
                  <a:moveTo>
                    <a:pt x="0" y="21039"/>
                  </a:moveTo>
                  <a:cubicBezTo>
                    <a:pt x="655" y="19496"/>
                    <a:pt x="1309" y="17953"/>
                    <a:pt x="2039" y="16410"/>
                  </a:cubicBezTo>
                  <a:cubicBezTo>
                    <a:pt x="2769" y="14867"/>
                    <a:pt x="3575" y="13325"/>
                    <a:pt x="4393" y="11782"/>
                  </a:cubicBezTo>
                  <a:cubicBezTo>
                    <a:pt x="5211" y="10239"/>
                    <a:pt x="6042" y="8696"/>
                    <a:pt x="6759" y="7153"/>
                  </a:cubicBezTo>
                  <a:cubicBezTo>
                    <a:pt x="7477" y="5611"/>
                    <a:pt x="8081" y="4068"/>
                    <a:pt x="8862" y="4068"/>
                  </a:cubicBezTo>
                  <a:cubicBezTo>
                    <a:pt x="9642" y="4068"/>
                    <a:pt x="10599" y="5611"/>
                    <a:pt x="11530" y="6382"/>
                  </a:cubicBezTo>
                  <a:cubicBezTo>
                    <a:pt x="12462" y="7153"/>
                    <a:pt x="13368" y="7153"/>
                    <a:pt x="14249" y="7153"/>
                  </a:cubicBezTo>
                  <a:cubicBezTo>
                    <a:pt x="15130" y="7153"/>
                    <a:pt x="15986" y="7153"/>
                    <a:pt x="16703" y="5611"/>
                  </a:cubicBezTo>
                  <a:cubicBezTo>
                    <a:pt x="17421" y="4068"/>
                    <a:pt x="18000" y="982"/>
                    <a:pt x="18667" y="210"/>
                  </a:cubicBezTo>
                  <a:cubicBezTo>
                    <a:pt x="19334" y="-561"/>
                    <a:pt x="20090" y="982"/>
                    <a:pt x="20593" y="1753"/>
                  </a:cubicBezTo>
                  <a:cubicBezTo>
                    <a:pt x="21097" y="2525"/>
                    <a:pt x="21348" y="2525"/>
                    <a:pt x="21600" y="25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8" name="Line"/>
            <p:cNvSpPr/>
            <p:nvPr/>
          </p:nvSpPr>
          <p:spPr>
            <a:xfrm>
              <a:off x="4038696" y="344847"/>
              <a:ext cx="984397" cy="55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359" fill="norm" stroke="1" extrusionOk="0">
                  <a:moveTo>
                    <a:pt x="5423" y="2323"/>
                  </a:moveTo>
                  <a:cubicBezTo>
                    <a:pt x="5271" y="1518"/>
                    <a:pt x="5120" y="713"/>
                    <a:pt x="4817" y="310"/>
                  </a:cubicBezTo>
                  <a:cubicBezTo>
                    <a:pt x="4513" y="-92"/>
                    <a:pt x="4059" y="-92"/>
                    <a:pt x="3793" y="243"/>
                  </a:cubicBezTo>
                  <a:cubicBezTo>
                    <a:pt x="3528" y="579"/>
                    <a:pt x="3452" y="1250"/>
                    <a:pt x="3377" y="3128"/>
                  </a:cubicBezTo>
                  <a:cubicBezTo>
                    <a:pt x="3301" y="5006"/>
                    <a:pt x="3225" y="8092"/>
                    <a:pt x="2922" y="10708"/>
                  </a:cubicBezTo>
                  <a:cubicBezTo>
                    <a:pt x="2619" y="13324"/>
                    <a:pt x="2088" y="15471"/>
                    <a:pt x="1633" y="16678"/>
                  </a:cubicBezTo>
                  <a:cubicBezTo>
                    <a:pt x="1179" y="17886"/>
                    <a:pt x="800" y="18154"/>
                    <a:pt x="497" y="18020"/>
                  </a:cubicBezTo>
                  <a:cubicBezTo>
                    <a:pt x="193" y="17886"/>
                    <a:pt x="-34" y="17349"/>
                    <a:pt x="4" y="16879"/>
                  </a:cubicBezTo>
                  <a:cubicBezTo>
                    <a:pt x="42" y="16410"/>
                    <a:pt x="345" y="16007"/>
                    <a:pt x="686" y="15873"/>
                  </a:cubicBezTo>
                  <a:cubicBezTo>
                    <a:pt x="1027" y="15739"/>
                    <a:pt x="1406" y="15873"/>
                    <a:pt x="2050" y="16544"/>
                  </a:cubicBezTo>
                  <a:cubicBezTo>
                    <a:pt x="2694" y="17215"/>
                    <a:pt x="3604" y="18422"/>
                    <a:pt x="4627" y="19227"/>
                  </a:cubicBezTo>
                  <a:cubicBezTo>
                    <a:pt x="5650" y="20032"/>
                    <a:pt x="6787" y="20435"/>
                    <a:pt x="7697" y="20301"/>
                  </a:cubicBezTo>
                  <a:cubicBezTo>
                    <a:pt x="8606" y="20166"/>
                    <a:pt x="9288" y="19496"/>
                    <a:pt x="9705" y="18825"/>
                  </a:cubicBezTo>
                  <a:cubicBezTo>
                    <a:pt x="10122" y="18154"/>
                    <a:pt x="10273" y="17483"/>
                    <a:pt x="10387" y="16812"/>
                  </a:cubicBezTo>
                  <a:cubicBezTo>
                    <a:pt x="10501" y="16142"/>
                    <a:pt x="10577" y="15471"/>
                    <a:pt x="10501" y="14867"/>
                  </a:cubicBezTo>
                  <a:cubicBezTo>
                    <a:pt x="10425" y="14263"/>
                    <a:pt x="10198" y="13727"/>
                    <a:pt x="9894" y="13391"/>
                  </a:cubicBezTo>
                  <a:cubicBezTo>
                    <a:pt x="9591" y="13056"/>
                    <a:pt x="9212" y="12922"/>
                    <a:pt x="9023" y="13257"/>
                  </a:cubicBezTo>
                  <a:cubicBezTo>
                    <a:pt x="8833" y="13592"/>
                    <a:pt x="8833" y="14397"/>
                    <a:pt x="9061" y="15337"/>
                  </a:cubicBezTo>
                  <a:cubicBezTo>
                    <a:pt x="9288" y="16276"/>
                    <a:pt x="9743" y="17349"/>
                    <a:pt x="10349" y="18020"/>
                  </a:cubicBezTo>
                  <a:cubicBezTo>
                    <a:pt x="10955" y="18691"/>
                    <a:pt x="11713" y="18959"/>
                    <a:pt x="12471" y="18892"/>
                  </a:cubicBezTo>
                  <a:cubicBezTo>
                    <a:pt x="13229" y="18825"/>
                    <a:pt x="13987" y="18422"/>
                    <a:pt x="14859" y="16812"/>
                  </a:cubicBezTo>
                  <a:cubicBezTo>
                    <a:pt x="15730" y="15202"/>
                    <a:pt x="16715" y="12385"/>
                    <a:pt x="17284" y="10238"/>
                  </a:cubicBezTo>
                  <a:cubicBezTo>
                    <a:pt x="17852" y="8092"/>
                    <a:pt x="18004" y="6616"/>
                    <a:pt x="17928" y="5476"/>
                  </a:cubicBezTo>
                  <a:cubicBezTo>
                    <a:pt x="17852" y="4335"/>
                    <a:pt x="17549" y="3530"/>
                    <a:pt x="17360" y="3463"/>
                  </a:cubicBezTo>
                  <a:cubicBezTo>
                    <a:pt x="17170" y="3396"/>
                    <a:pt x="17094" y="4067"/>
                    <a:pt x="17057" y="6348"/>
                  </a:cubicBezTo>
                  <a:cubicBezTo>
                    <a:pt x="17019" y="8628"/>
                    <a:pt x="17019" y="12519"/>
                    <a:pt x="17019" y="14867"/>
                  </a:cubicBezTo>
                  <a:cubicBezTo>
                    <a:pt x="17019" y="17215"/>
                    <a:pt x="17019" y="18020"/>
                    <a:pt x="17057" y="18825"/>
                  </a:cubicBezTo>
                  <a:cubicBezTo>
                    <a:pt x="17094" y="19630"/>
                    <a:pt x="17170" y="20435"/>
                    <a:pt x="17398" y="20904"/>
                  </a:cubicBezTo>
                  <a:cubicBezTo>
                    <a:pt x="17625" y="21374"/>
                    <a:pt x="18004" y="21508"/>
                    <a:pt x="18724" y="21173"/>
                  </a:cubicBezTo>
                  <a:cubicBezTo>
                    <a:pt x="19444" y="20837"/>
                    <a:pt x="20505" y="20032"/>
                    <a:pt x="21566" y="19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69" name="Line"/>
            <p:cNvSpPr/>
            <p:nvPr/>
          </p:nvSpPr>
          <p:spPr>
            <a:xfrm>
              <a:off x="4805148" y="643453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0" name="Line"/>
            <p:cNvSpPr/>
            <p:nvPr/>
          </p:nvSpPr>
          <p:spPr>
            <a:xfrm>
              <a:off x="5990640" y="373618"/>
              <a:ext cx="320719" cy="552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423" fill="norm" stroke="1" extrusionOk="0">
                  <a:moveTo>
                    <a:pt x="1208" y="1610"/>
                  </a:moveTo>
                  <a:cubicBezTo>
                    <a:pt x="1436" y="5366"/>
                    <a:pt x="1663" y="9123"/>
                    <a:pt x="1890" y="11471"/>
                  </a:cubicBezTo>
                  <a:cubicBezTo>
                    <a:pt x="2118" y="13819"/>
                    <a:pt x="2345" y="14758"/>
                    <a:pt x="2686" y="15563"/>
                  </a:cubicBezTo>
                  <a:cubicBezTo>
                    <a:pt x="3027" y="16368"/>
                    <a:pt x="3482" y="17039"/>
                    <a:pt x="3823" y="16971"/>
                  </a:cubicBezTo>
                  <a:cubicBezTo>
                    <a:pt x="4164" y="16904"/>
                    <a:pt x="4391" y="16099"/>
                    <a:pt x="4050" y="14355"/>
                  </a:cubicBezTo>
                  <a:cubicBezTo>
                    <a:pt x="3709" y="12611"/>
                    <a:pt x="2800" y="9928"/>
                    <a:pt x="2004" y="7848"/>
                  </a:cubicBezTo>
                  <a:cubicBezTo>
                    <a:pt x="1208" y="5769"/>
                    <a:pt x="526" y="4293"/>
                    <a:pt x="185" y="3220"/>
                  </a:cubicBezTo>
                  <a:cubicBezTo>
                    <a:pt x="-156" y="2147"/>
                    <a:pt x="-156" y="1476"/>
                    <a:pt x="1322" y="939"/>
                  </a:cubicBezTo>
                  <a:cubicBezTo>
                    <a:pt x="2800" y="402"/>
                    <a:pt x="5756" y="0"/>
                    <a:pt x="8370" y="0"/>
                  </a:cubicBezTo>
                  <a:cubicBezTo>
                    <a:pt x="10985" y="0"/>
                    <a:pt x="13259" y="402"/>
                    <a:pt x="14850" y="872"/>
                  </a:cubicBezTo>
                  <a:cubicBezTo>
                    <a:pt x="16442" y="1342"/>
                    <a:pt x="17351" y="1878"/>
                    <a:pt x="17806" y="2549"/>
                  </a:cubicBezTo>
                  <a:cubicBezTo>
                    <a:pt x="18261" y="3220"/>
                    <a:pt x="18261" y="4025"/>
                    <a:pt x="17351" y="4897"/>
                  </a:cubicBezTo>
                  <a:cubicBezTo>
                    <a:pt x="16442" y="5769"/>
                    <a:pt x="14623" y="6708"/>
                    <a:pt x="12690" y="7312"/>
                  </a:cubicBezTo>
                  <a:cubicBezTo>
                    <a:pt x="10758" y="7916"/>
                    <a:pt x="8711" y="8184"/>
                    <a:pt x="8257" y="8385"/>
                  </a:cubicBezTo>
                  <a:cubicBezTo>
                    <a:pt x="7802" y="8586"/>
                    <a:pt x="8939" y="8720"/>
                    <a:pt x="11326" y="9794"/>
                  </a:cubicBezTo>
                  <a:cubicBezTo>
                    <a:pt x="13714" y="10867"/>
                    <a:pt x="17351" y="12880"/>
                    <a:pt x="19284" y="14624"/>
                  </a:cubicBezTo>
                  <a:cubicBezTo>
                    <a:pt x="21217" y="16368"/>
                    <a:pt x="21444" y="17843"/>
                    <a:pt x="20648" y="18984"/>
                  </a:cubicBezTo>
                  <a:cubicBezTo>
                    <a:pt x="19852" y="20124"/>
                    <a:pt x="18033" y="20929"/>
                    <a:pt x="15987" y="21265"/>
                  </a:cubicBezTo>
                  <a:cubicBezTo>
                    <a:pt x="13941" y="21600"/>
                    <a:pt x="11667" y="21466"/>
                    <a:pt x="9280" y="20258"/>
                  </a:cubicBezTo>
                  <a:cubicBezTo>
                    <a:pt x="6892" y="19051"/>
                    <a:pt x="4391" y="16770"/>
                    <a:pt x="1890" y="14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1" name="Line"/>
            <p:cNvSpPr/>
            <p:nvPr/>
          </p:nvSpPr>
          <p:spPr>
            <a:xfrm>
              <a:off x="6642105" y="560427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2" name="Line"/>
            <p:cNvSpPr/>
            <p:nvPr/>
          </p:nvSpPr>
          <p:spPr>
            <a:xfrm>
              <a:off x="6673240" y="695345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3" name="Line"/>
            <p:cNvSpPr/>
            <p:nvPr/>
          </p:nvSpPr>
          <p:spPr>
            <a:xfrm>
              <a:off x="7438408" y="235002"/>
              <a:ext cx="168879" cy="542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434" fill="norm" stroke="1" extrusionOk="0">
                  <a:moveTo>
                    <a:pt x="18497" y="146"/>
                  </a:moveTo>
                  <a:cubicBezTo>
                    <a:pt x="15905" y="10"/>
                    <a:pt x="13313" y="-127"/>
                    <a:pt x="10073" y="215"/>
                  </a:cubicBezTo>
                  <a:cubicBezTo>
                    <a:pt x="6833" y="557"/>
                    <a:pt x="2945" y="1377"/>
                    <a:pt x="1217" y="2539"/>
                  </a:cubicBezTo>
                  <a:cubicBezTo>
                    <a:pt x="-511" y="3701"/>
                    <a:pt x="-79" y="5205"/>
                    <a:pt x="569" y="7802"/>
                  </a:cubicBezTo>
                  <a:cubicBezTo>
                    <a:pt x="1217" y="10400"/>
                    <a:pt x="2081" y="14091"/>
                    <a:pt x="2729" y="16551"/>
                  </a:cubicBezTo>
                  <a:cubicBezTo>
                    <a:pt x="3377" y="19012"/>
                    <a:pt x="3809" y="20243"/>
                    <a:pt x="5105" y="20858"/>
                  </a:cubicBezTo>
                  <a:cubicBezTo>
                    <a:pt x="6401" y="21473"/>
                    <a:pt x="8561" y="21473"/>
                    <a:pt x="11369" y="21405"/>
                  </a:cubicBezTo>
                  <a:cubicBezTo>
                    <a:pt x="14177" y="21336"/>
                    <a:pt x="17633" y="21200"/>
                    <a:pt x="21089" y="21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4" name="Line"/>
            <p:cNvSpPr/>
            <p:nvPr/>
          </p:nvSpPr>
          <p:spPr>
            <a:xfrm>
              <a:off x="8012039" y="300970"/>
              <a:ext cx="247542" cy="418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23" fill="norm" stroke="1" extrusionOk="0">
                  <a:moveTo>
                    <a:pt x="0" y="0"/>
                  </a:moveTo>
                  <a:cubicBezTo>
                    <a:pt x="1200" y="4957"/>
                    <a:pt x="2400" y="9915"/>
                    <a:pt x="3000" y="12836"/>
                  </a:cubicBezTo>
                  <a:cubicBezTo>
                    <a:pt x="3600" y="15757"/>
                    <a:pt x="3600" y="16643"/>
                    <a:pt x="3750" y="17528"/>
                  </a:cubicBezTo>
                  <a:cubicBezTo>
                    <a:pt x="3900" y="18413"/>
                    <a:pt x="4200" y="19298"/>
                    <a:pt x="4350" y="19210"/>
                  </a:cubicBezTo>
                  <a:cubicBezTo>
                    <a:pt x="4500" y="19121"/>
                    <a:pt x="4500" y="18059"/>
                    <a:pt x="5550" y="16643"/>
                  </a:cubicBezTo>
                  <a:cubicBezTo>
                    <a:pt x="6600" y="15226"/>
                    <a:pt x="8700" y="13456"/>
                    <a:pt x="10650" y="12393"/>
                  </a:cubicBezTo>
                  <a:cubicBezTo>
                    <a:pt x="12600" y="11331"/>
                    <a:pt x="14400" y="10977"/>
                    <a:pt x="15900" y="11066"/>
                  </a:cubicBezTo>
                  <a:cubicBezTo>
                    <a:pt x="17400" y="11154"/>
                    <a:pt x="18600" y="11685"/>
                    <a:pt x="19500" y="12393"/>
                  </a:cubicBezTo>
                  <a:cubicBezTo>
                    <a:pt x="20400" y="13102"/>
                    <a:pt x="21000" y="13987"/>
                    <a:pt x="21300" y="14872"/>
                  </a:cubicBezTo>
                  <a:cubicBezTo>
                    <a:pt x="21600" y="15757"/>
                    <a:pt x="21600" y="16643"/>
                    <a:pt x="20400" y="17705"/>
                  </a:cubicBezTo>
                  <a:cubicBezTo>
                    <a:pt x="19200" y="18767"/>
                    <a:pt x="16800" y="20007"/>
                    <a:pt x="14100" y="20715"/>
                  </a:cubicBezTo>
                  <a:cubicBezTo>
                    <a:pt x="11400" y="21423"/>
                    <a:pt x="8400" y="21600"/>
                    <a:pt x="6000" y="21246"/>
                  </a:cubicBezTo>
                  <a:cubicBezTo>
                    <a:pt x="3600" y="20892"/>
                    <a:pt x="1800" y="20007"/>
                    <a:pt x="1050" y="19121"/>
                  </a:cubicBezTo>
                  <a:cubicBezTo>
                    <a:pt x="300" y="18236"/>
                    <a:pt x="600" y="17351"/>
                    <a:pt x="900" y="16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5" name="Line"/>
            <p:cNvSpPr/>
            <p:nvPr/>
          </p:nvSpPr>
          <p:spPr>
            <a:xfrm>
              <a:off x="8364901" y="612319"/>
              <a:ext cx="31136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6" name="Line"/>
            <p:cNvSpPr/>
            <p:nvPr/>
          </p:nvSpPr>
          <p:spPr>
            <a:xfrm>
              <a:off x="7825230" y="20756"/>
              <a:ext cx="39482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fill="norm" stroke="1" extrusionOk="0">
                  <a:moveTo>
                    <a:pt x="0" y="17280"/>
                  </a:moveTo>
                  <a:cubicBezTo>
                    <a:pt x="5635" y="18720"/>
                    <a:pt x="11270" y="20160"/>
                    <a:pt x="14557" y="20880"/>
                  </a:cubicBezTo>
                  <a:cubicBezTo>
                    <a:pt x="17843" y="21600"/>
                    <a:pt x="18783" y="21600"/>
                    <a:pt x="19722" y="21600"/>
                  </a:cubicBezTo>
                  <a:cubicBezTo>
                    <a:pt x="20661" y="21600"/>
                    <a:pt x="21600" y="21600"/>
                    <a:pt x="21412" y="19440"/>
                  </a:cubicBezTo>
                  <a:cubicBezTo>
                    <a:pt x="21224" y="17280"/>
                    <a:pt x="19910" y="12960"/>
                    <a:pt x="18970" y="9360"/>
                  </a:cubicBezTo>
                  <a:cubicBezTo>
                    <a:pt x="18031" y="5760"/>
                    <a:pt x="17468" y="2880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7" name="Line"/>
            <p:cNvSpPr/>
            <p:nvPr/>
          </p:nvSpPr>
          <p:spPr>
            <a:xfrm>
              <a:off x="9236677" y="255997"/>
              <a:ext cx="237212" cy="47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95" fill="norm" stroke="1" extrusionOk="0">
                  <a:moveTo>
                    <a:pt x="1878" y="1565"/>
                  </a:moveTo>
                  <a:cubicBezTo>
                    <a:pt x="1878" y="783"/>
                    <a:pt x="1878" y="0"/>
                    <a:pt x="1878" y="0"/>
                  </a:cubicBezTo>
                  <a:cubicBezTo>
                    <a:pt x="1878" y="0"/>
                    <a:pt x="1878" y="783"/>
                    <a:pt x="2035" y="3757"/>
                  </a:cubicBezTo>
                  <a:cubicBezTo>
                    <a:pt x="2191" y="6730"/>
                    <a:pt x="2504" y="11896"/>
                    <a:pt x="2974" y="14948"/>
                  </a:cubicBezTo>
                  <a:cubicBezTo>
                    <a:pt x="3443" y="18000"/>
                    <a:pt x="4070" y="18939"/>
                    <a:pt x="4383" y="19017"/>
                  </a:cubicBezTo>
                  <a:cubicBezTo>
                    <a:pt x="4696" y="19096"/>
                    <a:pt x="4696" y="18313"/>
                    <a:pt x="5322" y="17139"/>
                  </a:cubicBezTo>
                  <a:cubicBezTo>
                    <a:pt x="5948" y="15965"/>
                    <a:pt x="7200" y="14400"/>
                    <a:pt x="8452" y="13383"/>
                  </a:cubicBezTo>
                  <a:cubicBezTo>
                    <a:pt x="9704" y="12365"/>
                    <a:pt x="10957" y="11896"/>
                    <a:pt x="12522" y="11661"/>
                  </a:cubicBezTo>
                  <a:cubicBezTo>
                    <a:pt x="14087" y="11426"/>
                    <a:pt x="15965" y="11426"/>
                    <a:pt x="17530" y="12365"/>
                  </a:cubicBezTo>
                  <a:cubicBezTo>
                    <a:pt x="19096" y="13304"/>
                    <a:pt x="20348" y="15183"/>
                    <a:pt x="20974" y="16513"/>
                  </a:cubicBezTo>
                  <a:cubicBezTo>
                    <a:pt x="21600" y="17843"/>
                    <a:pt x="21600" y="18626"/>
                    <a:pt x="21130" y="19330"/>
                  </a:cubicBezTo>
                  <a:cubicBezTo>
                    <a:pt x="20661" y="20035"/>
                    <a:pt x="19722" y="20661"/>
                    <a:pt x="17687" y="21052"/>
                  </a:cubicBezTo>
                  <a:cubicBezTo>
                    <a:pt x="15652" y="21443"/>
                    <a:pt x="12522" y="21600"/>
                    <a:pt x="9391" y="20974"/>
                  </a:cubicBezTo>
                  <a:cubicBezTo>
                    <a:pt x="6261" y="20348"/>
                    <a:pt x="3130" y="18939"/>
                    <a:pt x="0" y="17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8" name="Line"/>
            <p:cNvSpPr/>
            <p:nvPr/>
          </p:nvSpPr>
          <p:spPr>
            <a:xfrm>
              <a:off x="9616569" y="633075"/>
              <a:ext cx="139025" cy="18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7" h="21300" fill="norm" stroke="1" extrusionOk="0">
                  <a:moveTo>
                    <a:pt x="2153" y="0"/>
                  </a:moveTo>
                  <a:cubicBezTo>
                    <a:pt x="4724" y="408"/>
                    <a:pt x="7296" y="815"/>
                    <a:pt x="9353" y="1834"/>
                  </a:cubicBezTo>
                  <a:cubicBezTo>
                    <a:pt x="11410" y="2853"/>
                    <a:pt x="12953" y="4483"/>
                    <a:pt x="11667" y="7132"/>
                  </a:cubicBezTo>
                  <a:cubicBezTo>
                    <a:pt x="10381" y="9781"/>
                    <a:pt x="6267" y="13449"/>
                    <a:pt x="3438" y="16098"/>
                  </a:cubicBezTo>
                  <a:cubicBezTo>
                    <a:pt x="610" y="18747"/>
                    <a:pt x="-933" y="20377"/>
                    <a:pt x="610" y="20989"/>
                  </a:cubicBezTo>
                  <a:cubicBezTo>
                    <a:pt x="2153" y="21600"/>
                    <a:pt x="6781" y="21192"/>
                    <a:pt x="10638" y="20785"/>
                  </a:cubicBezTo>
                  <a:cubicBezTo>
                    <a:pt x="14496" y="20377"/>
                    <a:pt x="17581" y="19970"/>
                    <a:pt x="20667" y="19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9" name="Line"/>
            <p:cNvSpPr/>
            <p:nvPr/>
          </p:nvSpPr>
          <p:spPr>
            <a:xfrm>
              <a:off x="9049868" y="0"/>
              <a:ext cx="449727" cy="149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153" fill="norm" stroke="1" extrusionOk="0">
                  <a:moveTo>
                    <a:pt x="0" y="14727"/>
                  </a:moveTo>
                  <a:cubicBezTo>
                    <a:pt x="3957" y="15218"/>
                    <a:pt x="7914" y="15709"/>
                    <a:pt x="11130" y="16691"/>
                  </a:cubicBezTo>
                  <a:cubicBezTo>
                    <a:pt x="14345" y="17673"/>
                    <a:pt x="16818" y="19145"/>
                    <a:pt x="18467" y="20127"/>
                  </a:cubicBezTo>
                  <a:cubicBezTo>
                    <a:pt x="20116" y="21109"/>
                    <a:pt x="20940" y="21600"/>
                    <a:pt x="21270" y="20618"/>
                  </a:cubicBezTo>
                  <a:cubicBezTo>
                    <a:pt x="21600" y="19636"/>
                    <a:pt x="21435" y="17182"/>
                    <a:pt x="20776" y="13500"/>
                  </a:cubicBezTo>
                  <a:cubicBezTo>
                    <a:pt x="20116" y="9818"/>
                    <a:pt x="18962" y="4909"/>
                    <a:pt x="178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0" name="Line"/>
            <p:cNvSpPr/>
            <p:nvPr/>
          </p:nvSpPr>
          <p:spPr>
            <a:xfrm>
              <a:off x="10046184" y="207565"/>
              <a:ext cx="251073" cy="65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526" fill="norm" stroke="1" extrusionOk="0">
                  <a:moveTo>
                    <a:pt x="0" y="0"/>
                  </a:moveTo>
                  <a:cubicBezTo>
                    <a:pt x="4734" y="114"/>
                    <a:pt x="9469" y="229"/>
                    <a:pt x="12723" y="400"/>
                  </a:cubicBezTo>
                  <a:cubicBezTo>
                    <a:pt x="15978" y="571"/>
                    <a:pt x="17753" y="800"/>
                    <a:pt x="18049" y="1086"/>
                  </a:cubicBezTo>
                  <a:cubicBezTo>
                    <a:pt x="18345" y="1371"/>
                    <a:pt x="17162" y="1714"/>
                    <a:pt x="16570" y="2571"/>
                  </a:cubicBezTo>
                  <a:cubicBezTo>
                    <a:pt x="15978" y="3429"/>
                    <a:pt x="15978" y="4800"/>
                    <a:pt x="16718" y="7086"/>
                  </a:cubicBezTo>
                  <a:cubicBezTo>
                    <a:pt x="17458" y="9371"/>
                    <a:pt x="18937" y="12571"/>
                    <a:pt x="19973" y="14914"/>
                  </a:cubicBezTo>
                  <a:cubicBezTo>
                    <a:pt x="21008" y="17257"/>
                    <a:pt x="21600" y="18743"/>
                    <a:pt x="21452" y="19714"/>
                  </a:cubicBezTo>
                  <a:cubicBezTo>
                    <a:pt x="21304" y="20686"/>
                    <a:pt x="20416" y="21143"/>
                    <a:pt x="18641" y="21371"/>
                  </a:cubicBezTo>
                  <a:cubicBezTo>
                    <a:pt x="16866" y="21600"/>
                    <a:pt x="14203" y="21600"/>
                    <a:pt x="11836" y="21200"/>
                  </a:cubicBezTo>
                  <a:cubicBezTo>
                    <a:pt x="9468" y="20800"/>
                    <a:pt x="7397" y="20000"/>
                    <a:pt x="5326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1" name="Line"/>
            <p:cNvSpPr/>
            <p:nvPr/>
          </p:nvSpPr>
          <p:spPr>
            <a:xfrm>
              <a:off x="10668881" y="902910"/>
              <a:ext cx="31136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2" name="Line"/>
            <p:cNvSpPr/>
            <p:nvPr/>
          </p:nvSpPr>
          <p:spPr>
            <a:xfrm>
              <a:off x="11439656" y="240241"/>
              <a:ext cx="889754" cy="522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472" fill="norm" stroke="1" extrusionOk="0">
                  <a:moveTo>
                    <a:pt x="2696" y="2921"/>
                  </a:moveTo>
                  <a:cubicBezTo>
                    <a:pt x="2612" y="2211"/>
                    <a:pt x="2528" y="1500"/>
                    <a:pt x="2277" y="932"/>
                  </a:cubicBezTo>
                  <a:cubicBezTo>
                    <a:pt x="2026" y="363"/>
                    <a:pt x="1607" y="-63"/>
                    <a:pt x="1273" y="8"/>
                  </a:cubicBezTo>
                  <a:cubicBezTo>
                    <a:pt x="938" y="79"/>
                    <a:pt x="686" y="648"/>
                    <a:pt x="435" y="2850"/>
                  </a:cubicBezTo>
                  <a:cubicBezTo>
                    <a:pt x="184" y="5053"/>
                    <a:pt x="-67" y="8890"/>
                    <a:pt x="17" y="12087"/>
                  </a:cubicBezTo>
                  <a:cubicBezTo>
                    <a:pt x="100" y="15284"/>
                    <a:pt x="519" y="17842"/>
                    <a:pt x="1147" y="19405"/>
                  </a:cubicBezTo>
                  <a:cubicBezTo>
                    <a:pt x="1775" y="20969"/>
                    <a:pt x="2612" y="21537"/>
                    <a:pt x="3700" y="21466"/>
                  </a:cubicBezTo>
                  <a:cubicBezTo>
                    <a:pt x="4789" y="21395"/>
                    <a:pt x="6128" y="20684"/>
                    <a:pt x="7091" y="19832"/>
                  </a:cubicBezTo>
                  <a:cubicBezTo>
                    <a:pt x="8054" y="18979"/>
                    <a:pt x="8640" y="17984"/>
                    <a:pt x="9059" y="17203"/>
                  </a:cubicBezTo>
                  <a:cubicBezTo>
                    <a:pt x="9477" y="16421"/>
                    <a:pt x="9728" y="15853"/>
                    <a:pt x="9812" y="15142"/>
                  </a:cubicBezTo>
                  <a:cubicBezTo>
                    <a:pt x="9896" y="14432"/>
                    <a:pt x="9812" y="13579"/>
                    <a:pt x="9435" y="13011"/>
                  </a:cubicBezTo>
                  <a:cubicBezTo>
                    <a:pt x="9059" y="12442"/>
                    <a:pt x="8389" y="12158"/>
                    <a:pt x="7886" y="12229"/>
                  </a:cubicBezTo>
                  <a:cubicBezTo>
                    <a:pt x="7384" y="12300"/>
                    <a:pt x="7049" y="12726"/>
                    <a:pt x="6840" y="13579"/>
                  </a:cubicBezTo>
                  <a:cubicBezTo>
                    <a:pt x="6631" y="14432"/>
                    <a:pt x="6547" y="15711"/>
                    <a:pt x="6924" y="16848"/>
                  </a:cubicBezTo>
                  <a:cubicBezTo>
                    <a:pt x="7300" y="17984"/>
                    <a:pt x="8138" y="18979"/>
                    <a:pt x="9226" y="19334"/>
                  </a:cubicBezTo>
                  <a:cubicBezTo>
                    <a:pt x="10314" y="19690"/>
                    <a:pt x="11654" y="19405"/>
                    <a:pt x="12784" y="18411"/>
                  </a:cubicBezTo>
                  <a:cubicBezTo>
                    <a:pt x="13914" y="17416"/>
                    <a:pt x="14835" y="15711"/>
                    <a:pt x="15463" y="13437"/>
                  </a:cubicBezTo>
                  <a:cubicBezTo>
                    <a:pt x="16091" y="11163"/>
                    <a:pt x="16426" y="8321"/>
                    <a:pt x="16593" y="6545"/>
                  </a:cubicBezTo>
                  <a:cubicBezTo>
                    <a:pt x="16761" y="4769"/>
                    <a:pt x="16761" y="4058"/>
                    <a:pt x="16761" y="4058"/>
                  </a:cubicBezTo>
                  <a:cubicBezTo>
                    <a:pt x="16761" y="4058"/>
                    <a:pt x="16761" y="4769"/>
                    <a:pt x="16761" y="7042"/>
                  </a:cubicBezTo>
                  <a:cubicBezTo>
                    <a:pt x="16761" y="9316"/>
                    <a:pt x="16761" y="13153"/>
                    <a:pt x="16803" y="15426"/>
                  </a:cubicBezTo>
                  <a:cubicBezTo>
                    <a:pt x="16845" y="17700"/>
                    <a:pt x="16928" y="18411"/>
                    <a:pt x="17096" y="19050"/>
                  </a:cubicBezTo>
                  <a:cubicBezTo>
                    <a:pt x="17263" y="19690"/>
                    <a:pt x="17514" y="20258"/>
                    <a:pt x="18100" y="20613"/>
                  </a:cubicBezTo>
                  <a:cubicBezTo>
                    <a:pt x="18686" y="20969"/>
                    <a:pt x="19607" y="21111"/>
                    <a:pt x="20235" y="20969"/>
                  </a:cubicBezTo>
                  <a:cubicBezTo>
                    <a:pt x="20863" y="20826"/>
                    <a:pt x="21198" y="20400"/>
                    <a:pt x="21533" y="19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3" name="Line"/>
            <p:cNvSpPr/>
            <p:nvPr/>
          </p:nvSpPr>
          <p:spPr>
            <a:xfrm>
              <a:off x="12059572" y="529292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4" name="Line"/>
            <p:cNvSpPr/>
            <p:nvPr/>
          </p:nvSpPr>
          <p:spPr>
            <a:xfrm>
              <a:off x="13168056" y="302601"/>
              <a:ext cx="426289" cy="455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523" fill="norm" stroke="1" extrusionOk="0">
                  <a:moveTo>
                    <a:pt x="11505" y="414"/>
                  </a:moveTo>
                  <a:cubicBezTo>
                    <a:pt x="8740" y="3850"/>
                    <a:pt x="5975" y="7287"/>
                    <a:pt x="4161" y="9659"/>
                  </a:cubicBezTo>
                  <a:cubicBezTo>
                    <a:pt x="2346" y="12032"/>
                    <a:pt x="1482" y="13341"/>
                    <a:pt x="877" y="14405"/>
                  </a:cubicBezTo>
                  <a:cubicBezTo>
                    <a:pt x="273" y="15468"/>
                    <a:pt x="-73" y="16287"/>
                    <a:pt x="13" y="16205"/>
                  </a:cubicBezTo>
                  <a:cubicBezTo>
                    <a:pt x="100" y="16123"/>
                    <a:pt x="618" y="15141"/>
                    <a:pt x="1828" y="13014"/>
                  </a:cubicBezTo>
                  <a:cubicBezTo>
                    <a:pt x="3037" y="10887"/>
                    <a:pt x="4938" y="7614"/>
                    <a:pt x="6148" y="5650"/>
                  </a:cubicBezTo>
                  <a:cubicBezTo>
                    <a:pt x="7357" y="3687"/>
                    <a:pt x="7876" y="3032"/>
                    <a:pt x="8308" y="2132"/>
                  </a:cubicBezTo>
                  <a:cubicBezTo>
                    <a:pt x="8740" y="1232"/>
                    <a:pt x="9085" y="87"/>
                    <a:pt x="9604" y="5"/>
                  </a:cubicBezTo>
                  <a:cubicBezTo>
                    <a:pt x="10122" y="-77"/>
                    <a:pt x="10813" y="905"/>
                    <a:pt x="12455" y="3850"/>
                  </a:cubicBezTo>
                  <a:cubicBezTo>
                    <a:pt x="14097" y="6796"/>
                    <a:pt x="16689" y="11705"/>
                    <a:pt x="18244" y="14650"/>
                  </a:cubicBezTo>
                  <a:cubicBezTo>
                    <a:pt x="19799" y="17596"/>
                    <a:pt x="20317" y="18578"/>
                    <a:pt x="20749" y="19559"/>
                  </a:cubicBezTo>
                  <a:cubicBezTo>
                    <a:pt x="21181" y="20541"/>
                    <a:pt x="21527" y="21523"/>
                    <a:pt x="21095" y="21523"/>
                  </a:cubicBezTo>
                  <a:cubicBezTo>
                    <a:pt x="20663" y="21523"/>
                    <a:pt x="19453" y="20541"/>
                    <a:pt x="18244" y="19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5" name="Line"/>
            <p:cNvSpPr/>
            <p:nvPr/>
          </p:nvSpPr>
          <p:spPr>
            <a:xfrm>
              <a:off x="13211562" y="518914"/>
              <a:ext cx="269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6" name="Line"/>
            <p:cNvSpPr/>
            <p:nvPr/>
          </p:nvSpPr>
          <p:spPr>
            <a:xfrm>
              <a:off x="14212928" y="259457"/>
              <a:ext cx="731811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600" fill="norm" stroke="1" extrusionOk="0">
                  <a:moveTo>
                    <a:pt x="768" y="0"/>
                  </a:moveTo>
                  <a:cubicBezTo>
                    <a:pt x="1074" y="3851"/>
                    <a:pt x="1379" y="7702"/>
                    <a:pt x="1583" y="10130"/>
                  </a:cubicBezTo>
                  <a:cubicBezTo>
                    <a:pt x="1787" y="12558"/>
                    <a:pt x="1889" y="13563"/>
                    <a:pt x="1940" y="14484"/>
                  </a:cubicBezTo>
                  <a:cubicBezTo>
                    <a:pt x="1991" y="15405"/>
                    <a:pt x="1991" y="16242"/>
                    <a:pt x="1991" y="16242"/>
                  </a:cubicBezTo>
                  <a:cubicBezTo>
                    <a:pt x="1991" y="16242"/>
                    <a:pt x="1991" y="15405"/>
                    <a:pt x="2245" y="14233"/>
                  </a:cubicBezTo>
                  <a:cubicBezTo>
                    <a:pt x="2500" y="13060"/>
                    <a:pt x="3010" y="11553"/>
                    <a:pt x="3774" y="10549"/>
                  </a:cubicBezTo>
                  <a:cubicBezTo>
                    <a:pt x="4538" y="9544"/>
                    <a:pt x="5557" y="9042"/>
                    <a:pt x="6321" y="8874"/>
                  </a:cubicBezTo>
                  <a:cubicBezTo>
                    <a:pt x="7085" y="8707"/>
                    <a:pt x="7595" y="8874"/>
                    <a:pt x="7747" y="9879"/>
                  </a:cubicBezTo>
                  <a:cubicBezTo>
                    <a:pt x="7900" y="10884"/>
                    <a:pt x="7696" y="12726"/>
                    <a:pt x="6779" y="14149"/>
                  </a:cubicBezTo>
                  <a:cubicBezTo>
                    <a:pt x="5862" y="15572"/>
                    <a:pt x="4232" y="16577"/>
                    <a:pt x="3162" y="17079"/>
                  </a:cubicBezTo>
                  <a:cubicBezTo>
                    <a:pt x="2093" y="17581"/>
                    <a:pt x="1583" y="17581"/>
                    <a:pt x="1074" y="17581"/>
                  </a:cubicBezTo>
                  <a:cubicBezTo>
                    <a:pt x="564" y="17581"/>
                    <a:pt x="55" y="17581"/>
                    <a:pt x="4" y="17330"/>
                  </a:cubicBezTo>
                  <a:cubicBezTo>
                    <a:pt x="-47" y="17079"/>
                    <a:pt x="361" y="16577"/>
                    <a:pt x="1838" y="16158"/>
                  </a:cubicBezTo>
                  <a:cubicBezTo>
                    <a:pt x="3315" y="15740"/>
                    <a:pt x="5862" y="15405"/>
                    <a:pt x="8002" y="15237"/>
                  </a:cubicBezTo>
                  <a:cubicBezTo>
                    <a:pt x="10142" y="15070"/>
                    <a:pt x="11874" y="15070"/>
                    <a:pt x="12994" y="15070"/>
                  </a:cubicBezTo>
                  <a:cubicBezTo>
                    <a:pt x="14115" y="15070"/>
                    <a:pt x="14625" y="15070"/>
                    <a:pt x="15134" y="14819"/>
                  </a:cubicBezTo>
                  <a:cubicBezTo>
                    <a:pt x="15644" y="14567"/>
                    <a:pt x="16153" y="14065"/>
                    <a:pt x="16459" y="13395"/>
                  </a:cubicBezTo>
                  <a:cubicBezTo>
                    <a:pt x="16764" y="12726"/>
                    <a:pt x="16866" y="11888"/>
                    <a:pt x="16561" y="10967"/>
                  </a:cubicBezTo>
                  <a:cubicBezTo>
                    <a:pt x="16255" y="10047"/>
                    <a:pt x="15542" y="9042"/>
                    <a:pt x="14930" y="8540"/>
                  </a:cubicBezTo>
                  <a:cubicBezTo>
                    <a:pt x="14319" y="8037"/>
                    <a:pt x="13810" y="8037"/>
                    <a:pt x="13504" y="8623"/>
                  </a:cubicBezTo>
                  <a:cubicBezTo>
                    <a:pt x="13198" y="9209"/>
                    <a:pt x="13096" y="10381"/>
                    <a:pt x="13555" y="12223"/>
                  </a:cubicBezTo>
                  <a:cubicBezTo>
                    <a:pt x="14013" y="14065"/>
                    <a:pt x="15032" y="16577"/>
                    <a:pt x="16459" y="18251"/>
                  </a:cubicBezTo>
                  <a:cubicBezTo>
                    <a:pt x="17885" y="19926"/>
                    <a:pt x="19719" y="20763"/>
                    <a:pt x="215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7" name="Line"/>
            <p:cNvSpPr/>
            <p:nvPr/>
          </p:nvSpPr>
          <p:spPr>
            <a:xfrm>
              <a:off x="15633512" y="58289"/>
              <a:ext cx="774564" cy="688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08" fill="norm" stroke="1" extrusionOk="0">
                  <a:moveTo>
                    <a:pt x="470" y="9520"/>
                  </a:moveTo>
                  <a:cubicBezTo>
                    <a:pt x="182" y="10708"/>
                    <a:pt x="-106" y="11896"/>
                    <a:pt x="38" y="13300"/>
                  </a:cubicBezTo>
                  <a:cubicBezTo>
                    <a:pt x="182" y="14704"/>
                    <a:pt x="758" y="16324"/>
                    <a:pt x="1862" y="17242"/>
                  </a:cubicBezTo>
                  <a:cubicBezTo>
                    <a:pt x="2966" y="18160"/>
                    <a:pt x="4598" y="18376"/>
                    <a:pt x="6182" y="17404"/>
                  </a:cubicBezTo>
                  <a:cubicBezTo>
                    <a:pt x="7766" y="16432"/>
                    <a:pt x="9302" y="14272"/>
                    <a:pt x="10118" y="12004"/>
                  </a:cubicBezTo>
                  <a:cubicBezTo>
                    <a:pt x="10934" y="9736"/>
                    <a:pt x="11030" y="7360"/>
                    <a:pt x="10694" y="5470"/>
                  </a:cubicBezTo>
                  <a:cubicBezTo>
                    <a:pt x="10358" y="3580"/>
                    <a:pt x="9590" y="2176"/>
                    <a:pt x="9062" y="1258"/>
                  </a:cubicBezTo>
                  <a:cubicBezTo>
                    <a:pt x="8534" y="340"/>
                    <a:pt x="8246" y="-92"/>
                    <a:pt x="8102" y="16"/>
                  </a:cubicBezTo>
                  <a:cubicBezTo>
                    <a:pt x="7958" y="124"/>
                    <a:pt x="7958" y="772"/>
                    <a:pt x="7910" y="2932"/>
                  </a:cubicBezTo>
                  <a:cubicBezTo>
                    <a:pt x="7862" y="5092"/>
                    <a:pt x="7766" y="8764"/>
                    <a:pt x="7718" y="11194"/>
                  </a:cubicBezTo>
                  <a:cubicBezTo>
                    <a:pt x="7670" y="13624"/>
                    <a:pt x="7670" y="14812"/>
                    <a:pt x="7814" y="15622"/>
                  </a:cubicBezTo>
                  <a:cubicBezTo>
                    <a:pt x="7958" y="16432"/>
                    <a:pt x="8246" y="16864"/>
                    <a:pt x="8918" y="17188"/>
                  </a:cubicBezTo>
                  <a:cubicBezTo>
                    <a:pt x="9590" y="17512"/>
                    <a:pt x="10646" y="17728"/>
                    <a:pt x="11942" y="17890"/>
                  </a:cubicBezTo>
                  <a:cubicBezTo>
                    <a:pt x="13238" y="18052"/>
                    <a:pt x="14774" y="18160"/>
                    <a:pt x="15782" y="18052"/>
                  </a:cubicBezTo>
                  <a:cubicBezTo>
                    <a:pt x="16790" y="17944"/>
                    <a:pt x="17270" y="17620"/>
                    <a:pt x="17702" y="17296"/>
                  </a:cubicBezTo>
                  <a:cubicBezTo>
                    <a:pt x="18134" y="16972"/>
                    <a:pt x="18518" y="16648"/>
                    <a:pt x="18758" y="15946"/>
                  </a:cubicBezTo>
                  <a:cubicBezTo>
                    <a:pt x="18998" y="15244"/>
                    <a:pt x="19094" y="14164"/>
                    <a:pt x="18902" y="13516"/>
                  </a:cubicBezTo>
                  <a:cubicBezTo>
                    <a:pt x="18710" y="12868"/>
                    <a:pt x="18230" y="12652"/>
                    <a:pt x="17750" y="12544"/>
                  </a:cubicBezTo>
                  <a:cubicBezTo>
                    <a:pt x="17270" y="12436"/>
                    <a:pt x="16790" y="12436"/>
                    <a:pt x="16454" y="12760"/>
                  </a:cubicBezTo>
                  <a:cubicBezTo>
                    <a:pt x="16118" y="13084"/>
                    <a:pt x="15926" y="13732"/>
                    <a:pt x="16022" y="14866"/>
                  </a:cubicBezTo>
                  <a:cubicBezTo>
                    <a:pt x="16118" y="16000"/>
                    <a:pt x="16502" y="17620"/>
                    <a:pt x="17462" y="18808"/>
                  </a:cubicBezTo>
                  <a:cubicBezTo>
                    <a:pt x="18422" y="19996"/>
                    <a:pt x="19958" y="20752"/>
                    <a:pt x="21494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8" name="Line"/>
            <p:cNvSpPr/>
            <p:nvPr/>
          </p:nvSpPr>
          <p:spPr>
            <a:xfrm>
              <a:off x="15546677" y="456644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89" name="Line"/>
            <p:cNvSpPr/>
            <p:nvPr/>
          </p:nvSpPr>
          <p:spPr>
            <a:xfrm>
              <a:off x="17067987" y="427054"/>
              <a:ext cx="197018" cy="248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2" h="21244" fill="norm" stroke="1" extrusionOk="0">
                  <a:moveTo>
                    <a:pt x="10167" y="2531"/>
                  </a:moveTo>
                  <a:cubicBezTo>
                    <a:pt x="9087" y="1347"/>
                    <a:pt x="8007" y="164"/>
                    <a:pt x="8187" y="16"/>
                  </a:cubicBezTo>
                  <a:cubicBezTo>
                    <a:pt x="8367" y="-132"/>
                    <a:pt x="9807" y="756"/>
                    <a:pt x="12147" y="2679"/>
                  </a:cubicBezTo>
                  <a:cubicBezTo>
                    <a:pt x="14487" y="4602"/>
                    <a:pt x="17727" y="7561"/>
                    <a:pt x="19347" y="10668"/>
                  </a:cubicBezTo>
                  <a:cubicBezTo>
                    <a:pt x="20967" y="13775"/>
                    <a:pt x="20967" y="17030"/>
                    <a:pt x="18807" y="18953"/>
                  </a:cubicBezTo>
                  <a:cubicBezTo>
                    <a:pt x="16647" y="20876"/>
                    <a:pt x="12327" y="21468"/>
                    <a:pt x="8547" y="21172"/>
                  </a:cubicBezTo>
                  <a:cubicBezTo>
                    <a:pt x="4767" y="20876"/>
                    <a:pt x="1527" y="19693"/>
                    <a:pt x="447" y="17473"/>
                  </a:cubicBezTo>
                  <a:cubicBezTo>
                    <a:pt x="-633" y="15254"/>
                    <a:pt x="447" y="12000"/>
                    <a:pt x="1527" y="8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0" name="Line"/>
            <p:cNvSpPr/>
            <p:nvPr/>
          </p:nvSpPr>
          <p:spPr>
            <a:xfrm>
              <a:off x="17465741" y="249078"/>
              <a:ext cx="208486" cy="43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66" fill="norm" stroke="1" extrusionOk="0">
                  <a:moveTo>
                    <a:pt x="1156" y="0"/>
                  </a:moveTo>
                  <a:cubicBezTo>
                    <a:pt x="448" y="3086"/>
                    <a:pt x="-260" y="6171"/>
                    <a:pt x="94" y="9343"/>
                  </a:cubicBezTo>
                  <a:cubicBezTo>
                    <a:pt x="448" y="12514"/>
                    <a:pt x="1865" y="15771"/>
                    <a:pt x="3104" y="17829"/>
                  </a:cubicBezTo>
                  <a:cubicBezTo>
                    <a:pt x="4343" y="19886"/>
                    <a:pt x="5406" y="20743"/>
                    <a:pt x="7176" y="21171"/>
                  </a:cubicBezTo>
                  <a:cubicBezTo>
                    <a:pt x="8947" y="21600"/>
                    <a:pt x="11425" y="21600"/>
                    <a:pt x="13904" y="20914"/>
                  </a:cubicBezTo>
                  <a:cubicBezTo>
                    <a:pt x="16383" y="20229"/>
                    <a:pt x="18861" y="18857"/>
                    <a:pt x="21340" y="17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1" name="Line"/>
            <p:cNvSpPr/>
            <p:nvPr/>
          </p:nvSpPr>
          <p:spPr>
            <a:xfrm>
              <a:off x="17342121" y="461373"/>
              <a:ext cx="31135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6000" y="2735"/>
                    <a:pt x="12000" y="-1585"/>
                    <a:pt x="15600" y="575"/>
                  </a:cubicBezTo>
                  <a:cubicBezTo>
                    <a:pt x="19200" y="2735"/>
                    <a:pt x="204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2" name="Line"/>
            <p:cNvSpPr/>
            <p:nvPr/>
          </p:nvSpPr>
          <p:spPr>
            <a:xfrm>
              <a:off x="17838782" y="518832"/>
              <a:ext cx="738358" cy="16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170" fill="norm" stroke="1" extrusionOk="0">
                  <a:moveTo>
                    <a:pt x="4565" y="1333"/>
                  </a:moveTo>
                  <a:cubicBezTo>
                    <a:pt x="4063" y="452"/>
                    <a:pt x="3560" y="-430"/>
                    <a:pt x="2807" y="231"/>
                  </a:cubicBezTo>
                  <a:cubicBezTo>
                    <a:pt x="2053" y="892"/>
                    <a:pt x="1049" y="3097"/>
                    <a:pt x="496" y="5301"/>
                  </a:cubicBezTo>
                  <a:cubicBezTo>
                    <a:pt x="-57" y="7505"/>
                    <a:pt x="-157" y="9709"/>
                    <a:pt x="245" y="12133"/>
                  </a:cubicBezTo>
                  <a:cubicBezTo>
                    <a:pt x="647" y="14558"/>
                    <a:pt x="1551" y="17203"/>
                    <a:pt x="2455" y="17864"/>
                  </a:cubicBezTo>
                  <a:cubicBezTo>
                    <a:pt x="3359" y="18525"/>
                    <a:pt x="4263" y="17203"/>
                    <a:pt x="4766" y="15439"/>
                  </a:cubicBezTo>
                  <a:cubicBezTo>
                    <a:pt x="5268" y="13676"/>
                    <a:pt x="5369" y="11472"/>
                    <a:pt x="5369" y="9268"/>
                  </a:cubicBezTo>
                  <a:cubicBezTo>
                    <a:pt x="5369" y="7064"/>
                    <a:pt x="5268" y="4860"/>
                    <a:pt x="4967" y="3317"/>
                  </a:cubicBezTo>
                  <a:cubicBezTo>
                    <a:pt x="4665" y="1774"/>
                    <a:pt x="4163" y="892"/>
                    <a:pt x="3912" y="1554"/>
                  </a:cubicBezTo>
                  <a:cubicBezTo>
                    <a:pt x="3661" y="2215"/>
                    <a:pt x="3661" y="4419"/>
                    <a:pt x="3962" y="7284"/>
                  </a:cubicBezTo>
                  <a:cubicBezTo>
                    <a:pt x="4263" y="10150"/>
                    <a:pt x="4866" y="13676"/>
                    <a:pt x="5720" y="15880"/>
                  </a:cubicBezTo>
                  <a:cubicBezTo>
                    <a:pt x="6574" y="18084"/>
                    <a:pt x="7679" y="18966"/>
                    <a:pt x="8583" y="17643"/>
                  </a:cubicBezTo>
                  <a:cubicBezTo>
                    <a:pt x="9488" y="16321"/>
                    <a:pt x="10191" y="12794"/>
                    <a:pt x="10643" y="9709"/>
                  </a:cubicBezTo>
                  <a:cubicBezTo>
                    <a:pt x="11095" y="6623"/>
                    <a:pt x="11296" y="3978"/>
                    <a:pt x="11597" y="3758"/>
                  </a:cubicBezTo>
                  <a:cubicBezTo>
                    <a:pt x="11899" y="3537"/>
                    <a:pt x="12301" y="5741"/>
                    <a:pt x="12552" y="7945"/>
                  </a:cubicBezTo>
                  <a:cubicBezTo>
                    <a:pt x="12803" y="10150"/>
                    <a:pt x="12903" y="12354"/>
                    <a:pt x="13004" y="14558"/>
                  </a:cubicBezTo>
                  <a:cubicBezTo>
                    <a:pt x="13104" y="16762"/>
                    <a:pt x="13205" y="18966"/>
                    <a:pt x="13356" y="18966"/>
                  </a:cubicBezTo>
                  <a:cubicBezTo>
                    <a:pt x="13506" y="18966"/>
                    <a:pt x="13707" y="16762"/>
                    <a:pt x="14009" y="14337"/>
                  </a:cubicBezTo>
                  <a:cubicBezTo>
                    <a:pt x="14310" y="11913"/>
                    <a:pt x="14712" y="9268"/>
                    <a:pt x="15214" y="7725"/>
                  </a:cubicBezTo>
                  <a:cubicBezTo>
                    <a:pt x="15716" y="6182"/>
                    <a:pt x="16319" y="5741"/>
                    <a:pt x="16721" y="6623"/>
                  </a:cubicBezTo>
                  <a:cubicBezTo>
                    <a:pt x="17123" y="7505"/>
                    <a:pt x="17324" y="9709"/>
                    <a:pt x="17575" y="11913"/>
                  </a:cubicBezTo>
                  <a:cubicBezTo>
                    <a:pt x="17826" y="14117"/>
                    <a:pt x="18128" y="16321"/>
                    <a:pt x="18530" y="18084"/>
                  </a:cubicBezTo>
                  <a:cubicBezTo>
                    <a:pt x="18931" y="19848"/>
                    <a:pt x="19434" y="21170"/>
                    <a:pt x="19936" y="21170"/>
                  </a:cubicBezTo>
                  <a:cubicBezTo>
                    <a:pt x="20438" y="21170"/>
                    <a:pt x="20941" y="19848"/>
                    <a:pt x="21443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3" name="Line"/>
            <p:cNvSpPr/>
            <p:nvPr/>
          </p:nvSpPr>
          <p:spPr>
            <a:xfrm>
              <a:off x="18631869" y="210661"/>
              <a:ext cx="422671" cy="554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89" fill="norm" stroke="1" extrusionOk="0">
                  <a:moveTo>
                    <a:pt x="7232" y="15881"/>
                  </a:moveTo>
                  <a:cubicBezTo>
                    <a:pt x="6354" y="15614"/>
                    <a:pt x="5475" y="15348"/>
                    <a:pt x="4246" y="15548"/>
                  </a:cubicBezTo>
                  <a:cubicBezTo>
                    <a:pt x="3017" y="15748"/>
                    <a:pt x="1436" y="16414"/>
                    <a:pt x="646" y="17148"/>
                  </a:cubicBezTo>
                  <a:cubicBezTo>
                    <a:pt x="-144" y="17881"/>
                    <a:pt x="-144" y="18681"/>
                    <a:pt x="295" y="19214"/>
                  </a:cubicBezTo>
                  <a:cubicBezTo>
                    <a:pt x="734" y="19748"/>
                    <a:pt x="1612" y="20014"/>
                    <a:pt x="3017" y="20014"/>
                  </a:cubicBezTo>
                  <a:cubicBezTo>
                    <a:pt x="4422" y="20014"/>
                    <a:pt x="6354" y="19748"/>
                    <a:pt x="7934" y="18614"/>
                  </a:cubicBezTo>
                  <a:cubicBezTo>
                    <a:pt x="9515" y="17481"/>
                    <a:pt x="10744" y="15481"/>
                    <a:pt x="11271" y="12614"/>
                  </a:cubicBezTo>
                  <a:cubicBezTo>
                    <a:pt x="11797" y="9748"/>
                    <a:pt x="11622" y="6014"/>
                    <a:pt x="11446" y="3614"/>
                  </a:cubicBezTo>
                  <a:cubicBezTo>
                    <a:pt x="11271" y="1214"/>
                    <a:pt x="11095" y="148"/>
                    <a:pt x="11007" y="14"/>
                  </a:cubicBezTo>
                  <a:cubicBezTo>
                    <a:pt x="10919" y="-119"/>
                    <a:pt x="10919" y="681"/>
                    <a:pt x="11095" y="3214"/>
                  </a:cubicBezTo>
                  <a:cubicBezTo>
                    <a:pt x="11271" y="5748"/>
                    <a:pt x="11622" y="10014"/>
                    <a:pt x="11885" y="13081"/>
                  </a:cubicBezTo>
                  <a:cubicBezTo>
                    <a:pt x="12149" y="16148"/>
                    <a:pt x="12324" y="18014"/>
                    <a:pt x="12676" y="19214"/>
                  </a:cubicBezTo>
                  <a:cubicBezTo>
                    <a:pt x="13027" y="20414"/>
                    <a:pt x="13554" y="20948"/>
                    <a:pt x="14344" y="21214"/>
                  </a:cubicBezTo>
                  <a:cubicBezTo>
                    <a:pt x="15134" y="21481"/>
                    <a:pt x="16188" y="21481"/>
                    <a:pt x="17417" y="20948"/>
                  </a:cubicBezTo>
                  <a:cubicBezTo>
                    <a:pt x="18646" y="20414"/>
                    <a:pt x="20051" y="19348"/>
                    <a:pt x="21456" y="18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4" name="Line"/>
            <p:cNvSpPr/>
            <p:nvPr/>
          </p:nvSpPr>
          <p:spPr>
            <a:xfrm>
              <a:off x="19129389" y="567544"/>
              <a:ext cx="610118" cy="16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950" fill="norm" stroke="1" extrusionOk="0">
                  <a:moveTo>
                    <a:pt x="4291" y="407"/>
                  </a:moveTo>
                  <a:cubicBezTo>
                    <a:pt x="3684" y="-25"/>
                    <a:pt x="3077" y="-457"/>
                    <a:pt x="2289" y="1055"/>
                  </a:cubicBezTo>
                  <a:cubicBezTo>
                    <a:pt x="1500" y="2567"/>
                    <a:pt x="529" y="6023"/>
                    <a:pt x="165" y="8831"/>
                  </a:cubicBezTo>
                  <a:cubicBezTo>
                    <a:pt x="-199" y="11639"/>
                    <a:pt x="44" y="13799"/>
                    <a:pt x="832" y="15311"/>
                  </a:cubicBezTo>
                  <a:cubicBezTo>
                    <a:pt x="1621" y="16823"/>
                    <a:pt x="2956" y="17687"/>
                    <a:pt x="3866" y="17471"/>
                  </a:cubicBezTo>
                  <a:cubicBezTo>
                    <a:pt x="4776" y="17255"/>
                    <a:pt x="5262" y="15959"/>
                    <a:pt x="5565" y="14231"/>
                  </a:cubicBezTo>
                  <a:cubicBezTo>
                    <a:pt x="5868" y="12503"/>
                    <a:pt x="5990" y="10343"/>
                    <a:pt x="5747" y="7535"/>
                  </a:cubicBezTo>
                  <a:cubicBezTo>
                    <a:pt x="5504" y="4727"/>
                    <a:pt x="4898" y="1271"/>
                    <a:pt x="4655" y="839"/>
                  </a:cubicBezTo>
                  <a:cubicBezTo>
                    <a:pt x="4412" y="407"/>
                    <a:pt x="4534" y="2999"/>
                    <a:pt x="5019" y="6455"/>
                  </a:cubicBezTo>
                  <a:cubicBezTo>
                    <a:pt x="5504" y="9911"/>
                    <a:pt x="6354" y="14231"/>
                    <a:pt x="7021" y="17039"/>
                  </a:cubicBezTo>
                  <a:cubicBezTo>
                    <a:pt x="7689" y="19847"/>
                    <a:pt x="8174" y="21143"/>
                    <a:pt x="8963" y="20927"/>
                  </a:cubicBezTo>
                  <a:cubicBezTo>
                    <a:pt x="9752" y="20711"/>
                    <a:pt x="10844" y="18983"/>
                    <a:pt x="11511" y="17039"/>
                  </a:cubicBezTo>
                  <a:cubicBezTo>
                    <a:pt x="12179" y="15095"/>
                    <a:pt x="12421" y="12935"/>
                    <a:pt x="12907" y="10127"/>
                  </a:cubicBezTo>
                  <a:cubicBezTo>
                    <a:pt x="13392" y="7319"/>
                    <a:pt x="14120" y="3863"/>
                    <a:pt x="14788" y="2351"/>
                  </a:cubicBezTo>
                  <a:cubicBezTo>
                    <a:pt x="15455" y="839"/>
                    <a:pt x="16062" y="1271"/>
                    <a:pt x="16729" y="3431"/>
                  </a:cubicBezTo>
                  <a:cubicBezTo>
                    <a:pt x="17397" y="5591"/>
                    <a:pt x="18125" y="9479"/>
                    <a:pt x="18913" y="12287"/>
                  </a:cubicBezTo>
                  <a:cubicBezTo>
                    <a:pt x="19702" y="15095"/>
                    <a:pt x="20552" y="16823"/>
                    <a:pt x="21401" y="18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5" name="Line"/>
            <p:cNvSpPr/>
            <p:nvPr/>
          </p:nvSpPr>
          <p:spPr>
            <a:xfrm>
              <a:off x="19915094" y="226476"/>
              <a:ext cx="343329" cy="52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470" fill="norm" stroke="1" extrusionOk="0">
                  <a:moveTo>
                    <a:pt x="7751" y="17440"/>
                  </a:moveTo>
                  <a:cubicBezTo>
                    <a:pt x="6681" y="17158"/>
                    <a:pt x="5612" y="16875"/>
                    <a:pt x="4115" y="16875"/>
                  </a:cubicBezTo>
                  <a:cubicBezTo>
                    <a:pt x="2618" y="16875"/>
                    <a:pt x="693" y="17158"/>
                    <a:pt x="159" y="17934"/>
                  </a:cubicBezTo>
                  <a:cubicBezTo>
                    <a:pt x="-376" y="18710"/>
                    <a:pt x="479" y="19981"/>
                    <a:pt x="2083" y="20616"/>
                  </a:cubicBezTo>
                  <a:cubicBezTo>
                    <a:pt x="3687" y="21252"/>
                    <a:pt x="6040" y="21252"/>
                    <a:pt x="7965" y="20334"/>
                  </a:cubicBezTo>
                  <a:cubicBezTo>
                    <a:pt x="9889" y="19416"/>
                    <a:pt x="11386" y="17581"/>
                    <a:pt x="12135" y="15181"/>
                  </a:cubicBezTo>
                  <a:cubicBezTo>
                    <a:pt x="12883" y="12781"/>
                    <a:pt x="12883" y="9816"/>
                    <a:pt x="12563" y="7487"/>
                  </a:cubicBezTo>
                  <a:cubicBezTo>
                    <a:pt x="12242" y="5158"/>
                    <a:pt x="11600" y="3463"/>
                    <a:pt x="11173" y="2193"/>
                  </a:cubicBezTo>
                  <a:cubicBezTo>
                    <a:pt x="10745" y="922"/>
                    <a:pt x="10531" y="75"/>
                    <a:pt x="10424" y="5"/>
                  </a:cubicBezTo>
                  <a:cubicBezTo>
                    <a:pt x="10317" y="-66"/>
                    <a:pt x="10317" y="640"/>
                    <a:pt x="10531" y="3040"/>
                  </a:cubicBezTo>
                  <a:cubicBezTo>
                    <a:pt x="10745" y="5440"/>
                    <a:pt x="11173" y="9534"/>
                    <a:pt x="11600" y="12640"/>
                  </a:cubicBezTo>
                  <a:cubicBezTo>
                    <a:pt x="12028" y="15746"/>
                    <a:pt x="12456" y="17863"/>
                    <a:pt x="13739" y="19275"/>
                  </a:cubicBezTo>
                  <a:cubicBezTo>
                    <a:pt x="15022" y="20687"/>
                    <a:pt x="17161" y="21393"/>
                    <a:pt x="18551" y="21463"/>
                  </a:cubicBezTo>
                  <a:cubicBezTo>
                    <a:pt x="19941" y="21534"/>
                    <a:pt x="20582" y="20969"/>
                    <a:pt x="21224" y="20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6" name="Line"/>
            <p:cNvSpPr/>
            <p:nvPr/>
          </p:nvSpPr>
          <p:spPr>
            <a:xfrm>
              <a:off x="20844648" y="259457"/>
              <a:ext cx="289719" cy="42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524" fill="norm" stroke="1" extrusionOk="0">
                  <a:moveTo>
                    <a:pt x="4204" y="0"/>
                  </a:moveTo>
                  <a:cubicBezTo>
                    <a:pt x="4204" y="5971"/>
                    <a:pt x="4204" y="11941"/>
                    <a:pt x="4204" y="15366"/>
                  </a:cubicBezTo>
                  <a:cubicBezTo>
                    <a:pt x="4204" y="18790"/>
                    <a:pt x="4204" y="19668"/>
                    <a:pt x="4331" y="19493"/>
                  </a:cubicBezTo>
                  <a:cubicBezTo>
                    <a:pt x="4458" y="19317"/>
                    <a:pt x="4712" y="18088"/>
                    <a:pt x="5729" y="16683"/>
                  </a:cubicBezTo>
                  <a:cubicBezTo>
                    <a:pt x="6745" y="15278"/>
                    <a:pt x="8524" y="13698"/>
                    <a:pt x="10684" y="12732"/>
                  </a:cubicBezTo>
                  <a:cubicBezTo>
                    <a:pt x="12844" y="11766"/>
                    <a:pt x="15385" y="11415"/>
                    <a:pt x="17164" y="11502"/>
                  </a:cubicBezTo>
                  <a:cubicBezTo>
                    <a:pt x="18943" y="11590"/>
                    <a:pt x="19959" y="12117"/>
                    <a:pt x="20595" y="12820"/>
                  </a:cubicBezTo>
                  <a:cubicBezTo>
                    <a:pt x="21230" y="13522"/>
                    <a:pt x="21484" y="14400"/>
                    <a:pt x="21103" y="15629"/>
                  </a:cubicBezTo>
                  <a:cubicBezTo>
                    <a:pt x="20722" y="16859"/>
                    <a:pt x="19705" y="18439"/>
                    <a:pt x="17164" y="19493"/>
                  </a:cubicBezTo>
                  <a:cubicBezTo>
                    <a:pt x="14623" y="20546"/>
                    <a:pt x="10557" y="21073"/>
                    <a:pt x="7762" y="21337"/>
                  </a:cubicBezTo>
                  <a:cubicBezTo>
                    <a:pt x="4966" y="21600"/>
                    <a:pt x="3442" y="21600"/>
                    <a:pt x="2171" y="21249"/>
                  </a:cubicBezTo>
                  <a:cubicBezTo>
                    <a:pt x="900" y="20898"/>
                    <a:pt x="-116" y="20195"/>
                    <a:pt x="11" y="19317"/>
                  </a:cubicBezTo>
                  <a:cubicBezTo>
                    <a:pt x="138" y="18439"/>
                    <a:pt x="1409" y="17385"/>
                    <a:pt x="2679" y="16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7" name="Line"/>
            <p:cNvSpPr/>
            <p:nvPr/>
          </p:nvSpPr>
          <p:spPr>
            <a:xfrm>
              <a:off x="21209609" y="407047"/>
              <a:ext cx="561800" cy="272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0981" fill="norm" stroke="1" extrusionOk="0">
                  <a:moveTo>
                    <a:pt x="6813" y="5423"/>
                  </a:moveTo>
                  <a:cubicBezTo>
                    <a:pt x="5373" y="4889"/>
                    <a:pt x="3933" y="4356"/>
                    <a:pt x="2886" y="4223"/>
                  </a:cubicBezTo>
                  <a:cubicBezTo>
                    <a:pt x="1839" y="4089"/>
                    <a:pt x="1184" y="4356"/>
                    <a:pt x="660" y="5956"/>
                  </a:cubicBezTo>
                  <a:cubicBezTo>
                    <a:pt x="137" y="7556"/>
                    <a:pt x="-256" y="10489"/>
                    <a:pt x="202" y="12889"/>
                  </a:cubicBezTo>
                  <a:cubicBezTo>
                    <a:pt x="660" y="15289"/>
                    <a:pt x="1969" y="17156"/>
                    <a:pt x="3279" y="17823"/>
                  </a:cubicBezTo>
                  <a:cubicBezTo>
                    <a:pt x="4588" y="18489"/>
                    <a:pt x="5897" y="17956"/>
                    <a:pt x="6617" y="16889"/>
                  </a:cubicBezTo>
                  <a:cubicBezTo>
                    <a:pt x="7337" y="15823"/>
                    <a:pt x="7468" y="14223"/>
                    <a:pt x="7599" y="12356"/>
                  </a:cubicBezTo>
                  <a:cubicBezTo>
                    <a:pt x="7729" y="10489"/>
                    <a:pt x="7860" y="8356"/>
                    <a:pt x="7729" y="6623"/>
                  </a:cubicBezTo>
                  <a:cubicBezTo>
                    <a:pt x="7599" y="4889"/>
                    <a:pt x="7206" y="3556"/>
                    <a:pt x="6944" y="3556"/>
                  </a:cubicBezTo>
                  <a:cubicBezTo>
                    <a:pt x="6682" y="3556"/>
                    <a:pt x="6551" y="4889"/>
                    <a:pt x="6486" y="7023"/>
                  </a:cubicBezTo>
                  <a:cubicBezTo>
                    <a:pt x="6420" y="9156"/>
                    <a:pt x="6420" y="12089"/>
                    <a:pt x="6944" y="14489"/>
                  </a:cubicBezTo>
                  <a:cubicBezTo>
                    <a:pt x="7468" y="16889"/>
                    <a:pt x="8515" y="18756"/>
                    <a:pt x="9366" y="19689"/>
                  </a:cubicBezTo>
                  <a:cubicBezTo>
                    <a:pt x="10217" y="20623"/>
                    <a:pt x="10871" y="20623"/>
                    <a:pt x="11788" y="18089"/>
                  </a:cubicBezTo>
                  <a:cubicBezTo>
                    <a:pt x="12704" y="15556"/>
                    <a:pt x="13882" y="10489"/>
                    <a:pt x="14668" y="6889"/>
                  </a:cubicBezTo>
                  <a:cubicBezTo>
                    <a:pt x="15453" y="3289"/>
                    <a:pt x="15846" y="1156"/>
                    <a:pt x="16435" y="356"/>
                  </a:cubicBezTo>
                  <a:cubicBezTo>
                    <a:pt x="17024" y="-444"/>
                    <a:pt x="17809" y="89"/>
                    <a:pt x="18660" y="2089"/>
                  </a:cubicBezTo>
                  <a:cubicBezTo>
                    <a:pt x="19511" y="4089"/>
                    <a:pt x="20428" y="7556"/>
                    <a:pt x="20886" y="10623"/>
                  </a:cubicBezTo>
                  <a:cubicBezTo>
                    <a:pt x="21344" y="13689"/>
                    <a:pt x="21344" y="16356"/>
                    <a:pt x="21082" y="18089"/>
                  </a:cubicBezTo>
                  <a:cubicBezTo>
                    <a:pt x="20820" y="19823"/>
                    <a:pt x="20297" y="20623"/>
                    <a:pt x="19184" y="20889"/>
                  </a:cubicBezTo>
                  <a:cubicBezTo>
                    <a:pt x="18071" y="21156"/>
                    <a:pt x="16369" y="20889"/>
                    <a:pt x="15257" y="19423"/>
                  </a:cubicBezTo>
                  <a:cubicBezTo>
                    <a:pt x="14144" y="17956"/>
                    <a:pt x="13620" y="15289"/>
                    <a:pt x="13097" y="12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8" name="Line"/>
            <p:cNvSpPr/>
            <p:nvPr/>
          </p:nvSpPr>
          <p:spPr>
            <a:xfrm>
              <a:off x="21856678" y="539670"/>
              <a:ext cx="4550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fill="norm" stroke="1" extrusionOk="0">
                  <a:moveTo>
                    <a:pt x="0" y="0"/>
                  </a:moveTo>
                  <a:cubicBezTo>
                    <a:pt x="7714" y="3000"/>
                    <a:pt x="15429" y="6000"/>
                    <a:pt x="18514" y="9600"/>
                  </a:cubicBezTo>
                  <a:cubicBezTo>
                    <a:pt x="21600" y="13200"/>
                    <a:pt x="20057" y="174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99" name="Line"/>
            <p:cNvSpPr/>
            <p:nvPr/>
          </p:nvSpPr>
          <p:spPr>
            <a:xfrm>
              <a:off x="21846300" y="311348"/>
              <a:ext cx="3113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0" name="Line"/>
            <p:cNvSpPr/>
            <p:nvPr/>
          </p:nvSpPr>
          <p:spPr>
            <a:xfrm>
              <a:off x="21981218" y="504422"/>
              <a:ext cx="212902" cy="312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0971" fill="norm" stroke="1" extrusionOk="0">
                  <a:moveTo>
                    <a:pt x="17768" y="2367"/>
                  </a:moveTo>
                  <a:cubicBezTo>
                    <a:pt x="16723" y="1438"/>
                    <a:pt x="15677" y="509"/>
                    <a:pt x="13587" y="160"/>
                  </a:cubicBezTo>
                  <a:cubicBezTo>
                    <a:pt x="11497" y="-188"/>
                    <a:pt x="8361" y="44"/>
                    <a:pt x="6794" y="741"/>
                  </a:cubicBezTo>
                  <a:cubicBezTo>
                    <a:pt x="5226" y="1438"/>
                    <a:pt x="5226" y="2599"/>
                    <a:pt x="6271" y="4109"/>
                  </a:cubicBezTo>
                  <a:cubicBezTo>
                    <a:pt x="7316" y="5618"/>
                    <a:pt x="9406" y="7477"/>
                    <a:pt x="11671" y="9218"/>
                  </a:cubicBezTo>
                  <a:cubicBezTo>
                    <a:pt x="13935" y="10960"/>
                    <a:pt x="16374" y="12586"/>
                    <a:pt x="18290" y="14444"/>
                  </a:cubicBezTo>
                  <a:cubicBezTo>
                    <a:pt x="20206" y="16302"/>
                    <a:pt x="21600" y="18393"/>
                    <a:pt x="21426" y="19670"/>
                  </a:cubicBezTo>
                  <a:cubicBezTo>
                    <a:pt x="21252" y="20947"/>
                    <a:pt x="19510" y="21412"/>
                    <a:pt x="15677" y="20483"/>
                  </a:cubicBezTo>
                  <a:cubicBezTo>
                    <a:pt x="11845" y="19554"/>
                    <a:pt x="5923" y="17231"/>
                    <a:pt x="0" y="14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1" name="Line"/>
            <p:cNvSpPr/>
            <p:nvPr/>
          </p:nvSpPr>
          <p:spPr>
            <a:xfrm>
              <a:off x="22354835" y="819884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2" name="Line"/>
            <p:cNvSpPr/>
            <p:nvPr/>
          </p:nvSpPr>
          <p:spPr>
            <a:xfrm>
              <a:off x="197187" y="1644812"/>
              <a:ext cx="339025" cy="515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fill="norm" stroke="1" extrusionOk="0">
                  <a:moveTo>
                    <a:pt x="0" y="3246"/>
                  </a:moveTo>
                  <a:cubicBezTo>
                    <a:pt x="1322" y="5982"/>
                    <a:pt x="2645" y="8718"/>
                    <a:pt x="3637" y="10878"/>
                  </a:cubicBezTo>
                  <a:cubicBezTo>
                    <a:pt x="4629" y="13038"/>
                    <a:pt x="5290" y="14622"/>
                    <a:pt x="5841" y="15774"/>
                  </a:cubicBezTo>
                  <a:cubicBezTo>
                    <a:pt x="6392" y="16926"/>
                    <a:pt x="6833" y="17646"/>
                    <a:pt x="6833" y="17646"/>
                  </a:cubicBezTo>
                  <a:cubicBezTo>
                    <a:pt x="6833" y="17646"/>
                    <a:pt x="6392" y="16926"/>
                    <a:pt x="5510" y="15558"/>
                  </a:cubicBezTo>
                  <a:cubicBezTo>
                    <a:pt x="4629" y="14190"/>
                    <a:pt x="3306" y="12174"/>
                    <a:pt x="2314" y="10014"/>
                  </a:cubicBezTo>
                  <a:cubicBezTo>
                    <a:pt x="1322" y="7854"/>
                    <a:pt x="661" y="5550"/>
                    <a:pt x="331" y="4038"/>
                  </a:cubicBezTo>
                  <a:cubicBezTo>
                    <a:pt x="0" y="2526"/>
                    <a:pt x="0" y="1806"/>
                    <a:pt x="1322" y="1158"/>
                  </a:cubicBezTo>
                  <a:cubicBezTo>
                    <a:pt x="2645" y="510"/>
                    <a:pt x="5290" y="-66"/>
                    <a:pt x="8155" y="6"/>
                  </a:cubicBezTo>
                  <a:cubicBezTo>
                    <a:pt x="11020" y="78"/>
                    <a:pt x="14106" y="798"/>
                    <a:pt x="15539" y="1950"/>
                  </a:cubicBezTo>
                  <a:cubicBezTo>
                    <a:pt x="16971" y="3102"/>
                    <a:pt x="16751" y="4686"/>
                    <a:pt x="15539" y="5910"/>
                  </a:cubicBezTo>
                  <a:cubicBezTo>
                    <a:pt x="14327" y="7134"/>
                    <a:pt x="12122" y="7998"/>
                    <a:pt x="10469" y="8502"/>
                  </a:cubicBezTo>
                  <a:cubicBezTo>
                    <a:pt x="8816" y="9006"/>
                    <a:pt x="7714" y="9150"/>
                    <a:pt x="7714" y="9150"/>
                  </a:cubicBezTo>
                  <a:cubicBezTo>
                    <a:pt x="7714" y="9150"/>
                    <a:pt x="8816" y="9006"/>
                    <a:pt x="11020" y="9726"/>
                  </a:cubicBezTo>
                  <a:cubicBezTo>
                    <a:pt x="13224" y="10446"/>
                    <a:pt x="16531" y="12030"/>
                    <a:pt x="18624" y="13758"/>
                  </a:cubicBezTo>
                  <a:cubicBezTo>
                    <a:pt x="20718" y="15486"/>
                    <a:pt x="21600" y="17358"/>
                    <a:pt x="21600" y="18582"/>
                  </a:cubicBezTo>
                  <a:cubicBezTo>
                    <a:pt x="21600" y="19806"/>
                    <a:pt x="20718" y="20382"/>
                    <a:pt x="18845" y="20814"/>
                  </a:cubicBezTo>
                  <a:cubicBezTo>
                    <a:pt x="16971" y="21246"/>
                    <a:pt x="14106" y="21534"/>
                    <a:pt x="12233" y="21462"/>
                  </a:cubicBezTo>
                  <a:cubicBezTo>
                    <a:pt x="10359" y="21390"/>
                    <a:pt x="9478" y="20958"/>
                    <a:pt x="8816" y="20238"/>
                  </a:cubicBezTo>
                  <a:cubicBezTo>
                    <a:pt x="8155" y="19518"/>
                    <a:pt x="7714" y="18510"/>
                    <a:pt x="7273" y="17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3" name="Line"/>
            <p:cNvSpPr/>
            <p:nvPr/>
          </p:nvSpPr>
          <p:spPr>
            <a:xfrm>
              <a:off x="653832" y="1888848"/>
              <a:ext cx="269836" cy="580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2" fill="norm" stroke="1" extrusionOk="0">
                  <a:moveTo>
                    <a:pt x="0" y="0"/>
                  </a:moveTo>
                  <a:cubicBezTo>
                    <a:pt x="1108" y="1150"/>
                    <a:pt x="2215" y="2301"/>
                    <a:pt x="4154" y="3004"/>
                  </a:cubicBezTo>
                  <a:cubicBezTo>
                    <a:pt x="6092" y="3707"/>
                    <a:pt x="8862" y="3962"/>
                    <a:pt x="10800" y="3898"/>
                  </a:cubicBezTo>
                  <a:cubicBezTo>
                    <a:pt x="12738" y="3834"/>
                    <a:pt x="13846" y="3451"/>
                    <a:pt x="14538" y="2940"/>
                  </a:cubicBezTo>
                  <a:cubicBezTo>
                    <a:pt x="15231" y="2428"/>
                    <a:pt x="15508" y="1789"/>
                    <a:pt x="15508" y="1853"/>
                  </a:cubicBezTo>
                  <a:cubicBezTo>
                    <a:pt x="15508" y="1917"/>
                    <a:pt x="15231" y="2684"/>
                    <a:pt x="15923" y="4857"/>
                  </a:cubicBezTo>
                  <a:cubicBezTo>
                    <a:pt x="16615" y="7030"/>
                    <a:pt x="18277" y="10608"/>
                    <a:pt x="19108" y="13420"/>
                  </a:cubicBezTo>
                  <a:cubicBezTo>
                    <a:pt x="19938" y="16232"/>
                    <a:pt x="19938" y="18277"/>
                    <a:pt x="18554" y="19619"/>
                  </a:cubicBezTo>
                  <a:cubicBezTo>
                    <a:pt x="17169" y="20961"/>
                    <a:pt x="14400" y="21600"/>
                    <a:pt x="11769" y="21408"/>
                  </a:cubicBezTo>
                  <a:cubicBezTo>
                    <a:pt x="9138" y="21217"/>
                    <a:pt x="6646" y="20194"/>
                    <a:pt x="5123" y="19363"/>
                  </a:cubicBezTo>
                  <a:cubicBezTo>
                    <a:pt x="3600" y="18533"/>
                    <a:pt x="3046" y="17893"/>
                    <a:pt x="3046" y="17254"/>
                  </a:cubicBezTo>
                  <a:cubicBezTo>
                    <a:pt x="3046" y="16615"/>
                    <a:pt x="3600" y="15976"/>
                    <a:pt x="6785" y="15146"/>
                  </a:cubicBezTo>
                  <a:cubicBezTo>
                    <a:pt x="9969" y="14315"/>
                    <a:pt x="15785" y="13292"/>
                    <a:pt x="21600" y="12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4" name="Line"/>
            <p:cNvSpPr/>
            <p:nvPr/>
          </p:nvSpPr>
          <p:spPr>
            <a:xfrm>
              <a:off x="1681876" y="1545218"/>
              <a:ext cx="725888" cy="603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95" fill="norm" stroke="1" extrusionOk="0">
                  <a:moveTo>
                    <a:pt x="289" y="11454"/>
                  </a:moveTo>
                  <a:cubicBezTo>
                    <a:pt x="85" y="13295"/>
                    <a:pt x="-120" y="15136"/>
                    <a:pt x="85" y="16670"/>
                  </a:cubicBezTo>
                  <a:cubicBezTo>
                    <a:pt x="289" y="18204"/>
                    <a:pt x="904" y="19431"/>
                    <a:pt x="1774" y="20168"/>
                  </a:cubicBezTo>
                  <a:cubicBezTo>
                    <a:pt x="2644" y="20904"/>
                    <a:pt x="3770" y="21150"/>
                    <a:pt x="4845" y="20352"/>
                  </a:cubicBezTo>
                  <a:cubicBezTo>
                    <a:pt x="5920" y="19554"/>
                    <a:pt x="6944" y="17713"/>
                    <a:pt x="7558" y="14952"/>
                  </a:cubicBezTo>
                  <a:cubicBezTo>
                    <a:pt x="8172" y="12190"/>
                    <a:pt x="8377" y="8509"/>
                    <a:pt x="8377" y="6361"/>
                  </a:cubicBezTo>
                  <a:cubicBezTo>
                    <a:pt x="8377" y="4213"/>
                    <a:pt x="8172" y="3600"/>
                    <a:pt x="7711" y="2618"/>
                  </a:cubicBezTo>
                  <a:cubicBezTo>
                    <a:pt x="7251" y="1636"/>
                    <a:pt x="6534" y="286"/>
                    <a:pt x="6176" y="40"/>
                  </a:cubicBezTo>
                  <a:cubicBezTo>
                    <a:pt x="5817" y="-205"/>
                    <a:pt x="5817" y="654"/>
                    <a:pt x="5920" y="2802"/>
                  </a:cubicBezTo>
                  <a:cubicBezTo>
                    <a:pt x="6022" y="4950"/>
                    <a:pt x="6227" y="8386"/>
                    <a:pt x="6483" y="11454"/>
                  </a:cubicBezTo>
                  <a:cubicBezTo>
                    <a:pt x="6739" y="14522"/>
                    <a:pt x="7046" y="17222"/>
                    <a:pt x="7353" y="18818"/>
                  </a:cubicBezTo>
                  <a:cubicBezTo>
                    <a:pt x="7660" y="20413"/>
                    <a:pt x="7967" y="20904"/>
                    <a:pt x="8633" y="21150"/>
                  </a:cubicBezTo>
                  <a:cubicBezTo>
                    <a:pt x="9298" y="21395"/>
                    <a:pt x="10322" y="21395"/>
                    <a:pt x="11704" y="21150"/>
                  </a:cubicBezTo>
                  <a:cubicBezTo>
                    <a:pt x="13086" y="20904"/>
                    <a:pt x="14826" y="20413"/>
                    <a:pt x="15952" y="19861"/>
                  </a:cubicBezTo>
                  <a:cubicBezTo>
                    <a:pt x="17078" y="19309"/>
                    <a:pt x="17590" y="18695"/>
                    <a:pt x="17999" y="17959"/>
                  </a:cubicBezTo>
                  <a:cubicBezTo>
                    <a:pt x="18409" y="17222"/>
                    <a:pt x="18716" y="16363"/>
                    <a:pt x="18665" y="15750"/>
                  </a:cubicBezTo>
                  <a:cubicBezTo>
                    <a:pt x="18614" y="15136"/>
                    <a:pt x="18204" y="14768"/>
                    <a:pt x="17744" y="14584"/>
                  </a:cubicBezTo>
                  <a:cubicBezTo>
                    <a:pt x="17283" y="14400"/>
                    <a:pt x="16771" y="14400"/>
                    <a:pt x="16310" y="14584"/>
                  </a:cubicBezTo>
                  <a:cubicBezTo>
                    <a:pt x="15850" y="14768"/>
                    <a:pt x="15440" y="15136"/>
                    <a:pt x="15287" y="15627"/>
                  </a:cubicBezTo>
                  <a:cubicBezTo>
                    <a:pt x="15133" y="16118"/>
                    <a:pt x="15235" y="16731"/>
                    <a:pt x="15798" y="17529"/>
                  </a:cubicBezTo>
                  <a:cubicBezTo>
                    <a:pt x="16362" y="18327"/>
                    <a:pt x="17385" y="19309"/>
                    <a:pt x="18409" y="19984"/>
                  </a:cubicBezTo>
                  <a:cubicBezTo>
                    <a:pt x="19433" y="20659"/>
                    <a:pt x="20456" y="21027"/>
                    <a:pt x="21480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5" name="Line"/>
            <p:cNvSpPr/>
            <p:nvPr/>
          </p:nvSpPr>
          <p:spPr>
            <a:xfrm>
              <a:off x="1525608" y="1982253"/>
              <a:ext cx="31135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640" y="15600"/>
                    <a:pt x="5280" y="9600"/>
                    <a:pt x="8880" y="6000"/>
                  </a:cubicBezTo>
                  <a:cubicBezTo>
                    <a:pt x="12480" y="2400"/>
                    <a:pt x="17040" y="1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6" name="Line"/>
            <p:cNvSpPr/>
            <p:nvPr/>
          </p:nvSpPr>
          <p:spPr>
            <a:xfrm>
              <a:off x="3103108" y="1754979"/>
              <a:ext cx="923669" cy="59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fill="norm" stroke="1" extrusionOk="0">
                  <a:moveTo>
                    <a:pt x="0" y="2599"/>
                  </a:moveTo>
                  <a:cubicBezTo>
                    <a:pt x="485" y="7497"/>
                    <a:pt x="971" y="12395"/>
                    <a:pt x="1254" y="15220"/>
                  </a:cubicBezTo>
                  <a:cubicBezTo>
                    <a:pt x="1537" y="18046"/>
                    <a:pt x="1618" y="18799"/>
                    <a:pt x="1780" y="19615"/>
                  </a:cubicBezTo>
                  <a:cubicBezTo>
                    <a:pt x="1942" y="20432"/>
                    <a:pt x="2184" y="21311"/>
                    <a:pt x="2265" y="21436"/>
                  </a:cubicBezTo>
                  <a:cubicBezTo>
                    <a:pt x="2346" y="21562"/>
                    <a:pt x="2265" y="20934"/>
                    <a:pt x="1901" y="18736"/>
                  </a:cubicBezTo>
                  <a:cubicBezTo>
                    <a:pt x="1537" y="16539"/>
                    <a:pt x="890" y="12771"/>
                    <a:pt x="526" y="9883"/>
                  </a:cubicBezTo>
                  <a:cubicBezTo>
                    <a:pt x="162" y="6995"/>
                    <a:pt x="81" y="4985"/>
                    <a:pt x="121" y="3667"/>
                  </a:cubicBezTo>
                  <a:cubicBezTo>
                    <a:pt x="162" y="2348"/>
                    <a:pt x="324" y="1720"/>
                    <a:pt x="566" y="1218"/>
                  </a:cubicBezTo>
                  <a:cubicBezTo>
                    <a:pt x="809" y="715"/>
                    <a:pt x="1133" y="339"/>
                    <a:pt x="1537" y="150"/>
                  </a:cubicBezTo>
                  <a:cubicBezTo>
                    <a:pt x="1942" y="-38"/>
                    <a:pt x="2427" y="-38"/>
                    <a:pt x="2912" y="88"/>
                  </a:cubicBezTo>
                  <a:cubicBezTo>
                    <a:pt x="3398" y="213"/>
                    <a:pt x="3883" y="464"/>
                    <a:pt x="4288" y="967"/>
                  </a:cubicBezTo>
                  <a:cubicBezTo>
                    <a:pt x="4692" y="1469"/>
                    <a:pt x="5016" y="2222"/>
                    <a:pt x="5178" y="2913"/>
                  </a:cubicBezTo>
                  <a:cubicBezTo>
                    <a:pt x="5339" y="3604"/>
                    <a:pt x="5339" y="4232"/>
                    <a:pt x="5299" y="4860"/>
                  </a:cubicBezTo>
                  <a:cubicBezTo>
                    <a:pt x="5258" y="5488"/>
                    <a:pt x="5178" y="6115"/>
                    <a:pt x="4733" y="6681"/>
                  </a:cubicBezTo>
                  <a:cubicBezTo>
                    <a:pt x="4288" y="7246"/>
                    <a:pt x="3479" y="7748"/>
                    <a:pt x="2872" y="8062"/>
                  </a:cubicBezTo>
                  <a:cubicBezTo>
                    <a:pt x="2265" y="8376"/>
                    <a:pt x="1861" y="8502"/>
                    <a:pt x="1780" y="8313"/>
                  </a:cubicBezTo>
                  <a:cubicBezTo>
                    <a:pt x="1699" y="8125"/>
                    <a:pt x="1942" y="7622"/>
                    <a:pt x="2467" y="7057"/>
                  </a:cubicBezTo>
                  <a:cubicBezTo>
                    <a:pt x="2993" y="6492"/>
                    <a:pt x="3802" y="5864"/>
                    <a:pt x="4813" y="5174"/>
                  </a:cubicBezTo>
                  <a:cubicBezTo>
                    <a:pt x="5825" y="4483"/>
                    <a:pt x="7038" y="3729"/>
                    <a:pt x="7847" y="3353"/>
                  </a:cubicBezTo>
                  <a:cubicBezTo>
                    <a:pt x="8656" y="2976"/>
                    <a:pt x="9061" y="2976"/>
                    <a:pt x="9344" y="3290"/>
                  </a:cubicBezTo>
                  <a:cubicBezTo>
                    <a:pt x="9627" y="3604"/>
                    <a:pt x="9789" y="4232"/>
                    <a:pt x="10153" y="5111"/>
                  </a:cubicBezTo>
                  <a:cubicBezTo>
                    <a:pt x="10517" y="5990"/>
                    <a:pt x="11083" y="7120"/>
                    <a:pt x="11811" y="7874"/>
                  </a:cubicBezTo>
                  <a:cubicBezTo>
                    <a:pt x="12539" y="8627"/>
                    <a:pt x="13429" y="9004"/>
                    <a:pt x="14400" y="9004"/>
                  </a:cubicBezTo>
                  <a:cubicBezTo>
                    <a:pt x="15371" y="9004"/>
                    <a:pt x="16422" y="8627"/>
                    <a:pt x="17191" y="8125"/>
                  </a:cubicBezTo>
                  <a:cubicBezTo>
                    <a:pt x="17960" y="7622"/>
                    <a:pt x="18445" y="6995"/>
                    <a:pt x="18728" y="6367"/>
                  </a:cubicBezTo>
                  <a:cubicBezTo>
                    <a:pt x="19011" y="5739"/>
                    <a:pt x="19092" y="5111"/>
                    <a:pt x="18971" y="4609"/>
                  </a:cubicBezTo>
                  <a:cubicBezTo>
                    <a:pt x="18849" y="4106"/>
                    <a:pt x="18526" y="3729"/>
                    <a:pt x="18162" y="3478"/>
                  </a:cubicBezTo>
                  <a:cubicBezTo>
                    <a:pt x="17798" y="3227"/>
                    <a:pt x="17393" y="3102"/>
                    <a:pt x="17029" y="3227"/>
                  </a:cubicBezTo>
                  <a:cubicBezTo>
                    <a:pt x="16665" y="3353"/>
                    <a:pt x="16342" y="3729"/>
                    <a:pt x="16261" y="4295"/>
                  </a:cubicBezTo>
                  <a:cubicBezTo>
                    <a:pt x="16180" y="4860"/>
                    <a:pt x="16342" y="5613"/>
                    <a:pt x="17272" y="6681"/>
                  </a:cubicBezTo>
                  <a:cubicBezTo>
                    <a:pt x="18202" y="7748"/>
                    <a:pt x="19901" y="9129"/>
                    <a:pt x="21600" y="10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7" name="Line"/>
            <p:cNvSpPr/>
            <p:nvPr/>
          </p:nvSpPr>
          <p:spPr>
            <a:xfrm>
              <a:off x="4130559" y="1785065"/>
              <a:ext cx="300971" cy="24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2" fill="norm" stroke="1" extrusionOk="0">
                  <a:moveTo>
                    <a:pt x="0" y="3503"/>
                  </a:moveTo>
                  <a:cubicBezTo>
                    <a:pt x="1986" y="7881"/>
                    <a:pt x="3972" y="12259"/>
                    <a:pt x="5586" y="15178"/>
                  </a:cubicBezTo>
                  <a:cubicBezTo>
                    <a:pt x="7200" y="18097"/>
                    <a:pt x="8441" y="19557"/>
                    <a:pt x="9683" y="20432"/>
                  </a:cubicBezTo>
                  <a:cubicBezTo>
                    <a:pt x="10924" y="21308"/>
                    <a:pt x="12166" y="21600"/>
                    <a:pt x="14152" y="18097"/>
                  </a:cubicBezTo>
                  <a:cubicBezTo>
                    <a:pt x="16138" y="14595"/>
                    <a:pt x="18869" y="729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8" name="Line"/>
            <p:cNvSpPr/>
            <p:nvPr/>
          </p:nvSpPr>
          <p:spPr>
            <a:xfrm>
              <a:off x="4483421" y="1888848"/>
              <a:ext cx="65730" cy="10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19982" fill="norm" stroke="1" extrusionOk="0">
                  <a:moveTo>
                    <a:pt x="0" y="0"/>
                  </a:moveTo>
                  <a:cubicBezTo>
                    <a:pt x="7560" y="8259"/>
                    <a:pt x="15120" y="16518"/>
                    <a:pt x="18360" y="19059"/>
                  </a:cubicBezTo>
                  <a:cubicBezTo>
                    <a:pt x="21600" y="21600"/>
                    <a:pt x="20520" y="18424"/>
                    <a:pt x="1944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9" name="Line"/>
            <p:cNvSpPr/>
            <p:nvPr/>
          </p:nvSpPr>
          <p:spPr>
            <a:xfrm>
              <a:off x="4452286" y="1608635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0" name="Line"/>
            <p:cNvSpPr/>
            <p:nvPr/>
          </p:nvSpPr>
          <p:spPr>
            <a:xfrm>
              <a:off x="4718522" y="1736154"/>
              <a:ext cx="997218" cy="28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066" fill="norm" stroke="1" extrusionOk="0">
                  <a:moveTo>
                    <a:pt x="972" y="9925"/>
                  </a:moveTo>
                  <a:cubicBezTo>
                    <a:pt x="599" y="10706"/>
                    <a:pt x="227" y="11487"/>
                    <a:pt x="78" y="12528"/>
                  </a:cubicBezTo>
                  <a:cubicBezTo>
                    <a:pt x="-71" y="13569"/>
                    <a:pt x="3" y="14870"/>
                    <a:pt x="227" y="15781"/>
                  </a:cubicBezTo>
                  <a:cubicBezTo>
                    <a:pt x="450" y="16692"/>
                    <a:pt x="823" y="17212"/>
                    <a:pt x="1568" y="17212"/>
                  </a:cubicBezTo>
                  <a:cubicBezTo>
                    <a:pt x="2312" y="17212"/>
                    <a:pt x="3430" y="16692"/>
                    <a:pt x="4137" y="15911"/>
                  </a:cubicBezTo>
                  <a:cubicBezTo>
                    <a:pt x="4845" y="15130"/>
                    <a:pt x="5143" y="14089"/>
                    <a:pt x="5217" y="12918"/>
                  </a:cubicBezTo>
                  <a:cubicBezTo>
                    <a:pt x="5292" y="11747"/>
                    <a:pt x="5143" y="10446"/>
                    <a:pt x="4584" y="9405"/>
                  </a:cubicBezTo>
                  <a:cubicBezTo>
                    <a:pt x="4026" y="8364"/>
                    <a:pt x="3057" y="7583"/>
                    <a:pt x="2350" y="7193"/>
                  </a:cubicBezTo>
                  <a:cubicBezTo>
                    <a:pt x="1642" y="6803"/>
                    <a:pt x="1195" y="6803"/>
                    <a:pt x="1195" y="6803"/>
                  </a:cubicBezTo>
                  <a:cubicBezTo>
                    <a:pt x="1195" y="6803"/>
                    <a:pt x="1642" y="6803"/>
                    <a:pt x="2461" y="6672"/>
                  </a:cubicBezTo>
                  <a:cubicBezTo>
                    <a:pt x="3281" y="6542"/>
                    <a:pt x="4472" y="6282"/>
                    <a:pt x="5255" y="5892"/>
                  </a:cubicBezTo>
                  <a:cubicBezTo>
                    <a:pt x="6037" y="5501"/>
                    <a:pt x="6409" y="4981"/>
                    <a:pt x="6781" y="5111"/>
                  </a:cubicBezTo>
                  <a:cubicBezTo>
                    <a:pt x="7154" y="5241"/>
                    <a:pt x="7526" y="6022"/>
                    <a:pt x="7712" y="7063"/>
                  </a:cubicBezTo>
                  <a:cubicBezTo>
                    <a:pt x="7899" y="8104"/>
                    <a:pt x="7899" y="9405"/>
                    <a:pt x="7973" y="10836"/>
                  </a:cubicBezTo>
                  <a:cubicBezTo>
                    <a:pt x="8048" y="12268"/>
                    <a:pt x="8197" y="13829"/>
                    <a:pt x="8457" y="14870"/>
                  </a:cubicBezTo>
                  <a:cubicBezTo>
                    <a:pt x="8718" y="15911"/>
                    <a:pt x="9090" y="16431"/>
                    <a:pt x="9426" y="16301"/>
                  </a:cubicBezTo>
                  <a:cubicBezTo>
                    <a:pt x="9761" y="16171"/>
                    <a:pt x="10059" y="15390"/>
                    <a:pt x="10357" y="13699"/>
                  </a:cubicBezTo>
                  <a:cubicBezTo>
                    <a:pt x="10655" y="12007"/>
                    <a:pt x="10952" y="9405"/>
                    <a:pt x="11101" y="7193"/>
                  </a:cubicBezTo>
                  <a:cubicBezTo>
                    <a:pt x="11250" y="4981"/>
                    <a:pt x="11250" y="3159"/>
                    <a:pt x="11250" y="2899"/>
                  </a:cubicBezTo>
                  <a:cubicBezTo>
                    <a:pt x="11250" y="2639"/>
                    <a:pt x="11250" y="3940"/>
                    <a:pt x="11437" y="6022"/>
                  </a:cubicBezTo>
                  <a:cubicBezTo>
                    <a:pt x="11623" y="8104"/>
                    <a:pt x="11995" y="10966"/>
                    <a:pt x="12330" y="12788"/>
                  </a:cubicBezTo>
                  <a:cubicBezTo>
                    <a:pt x="12666" y="14610"/>
                    <a:pt x="12963" y="15390"/>
                    <a:pt x="13299" y="15911"/>
                  </a:cubicBezTo>
                  <a:cubicBezTo>
                    <a:pt x="13634" y="16431"/>
                    <a:pt x="14006" y="16692"/>
                    <a:pt x="14341" y="16301"/>
                  </a:cubicBezTo>
                  <a:cubicBezTo>
                    <a:pt x="14677" y="15911"/>
                    <a:pt x="14975" y="14870"/>
                    <a:pt x="15310" y="13048"/>
                  </a:cubicBezTo>
                  <a:cubicBezTo>
                    <a:pt x="15645" y="11227"/>
                    <a:pt x="16017" y="8624"/>
                    <a:pt x="16278" y="6282"/>
                  </a:cubicBezTo>
                  <a:cubicBezTo>
                    <a:pt x="16539" y="3940"/>
                    <a:pt x="16688" y="1858"/>
                    <a:pt x="16948" y="817"/>
                  </a:cubicBezTo>
                  <a:cubicBezTo>
                    <a:pt x="17209" y="-224"/>
                    <a:pt x="17581" y="-224"/>
                    <a:pt x="18066" y="557"/>
                  </a:cubicBezTo>
                  <a:cubicBezTo>
                    <a:pt x="18550" y="1337"/>
                    <a:pt x="19146" y="2899"/>
                    <a:pt x="19741" y="5762"/>
                  </a:cubicBezTo>
                  <a:cubicBezTo>
                    <a:pt x="20337" y="8624"/>
                    <a:pt x="20933" y="12788"/>
                    <a:pt x="21231" y="15521"/>
                  </a:cubicBezTo>
                  <a:cubicBezTo>
                    <a:pt x="21529" y="18253"/>
                    <a:pt x="21529" y="19554"/>
                    <a:pt x="21343" y="20335"/>
                  </a:cubicBezTo>
                  <a:cubicBezTo>
                    <a:pt x="21157" y="21116"/>
                    <a:pt x="20784" y="21376"/>
                    <a:pt x="19965" y="20595"/>
                  </a:cubicBezTo>
                  <a:cubicBezTo>
                    <a:pt x="19146" y="19815"/>
                    <a:pt x="17879" y="17993"/>
                    <a:pt x="16613" y="16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1" name="Line"/>
            <p:cNvSpPr/>
            <p:nvPr/>
          </p:nvSpPr>
          <p:spPr>
            <a:xfrm>
              <a:off x="6270116" y="1480107"/>
              <a:ext cx="849392" cy="595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94" fill="norm" stroke="1" extrusionOk="0">
                  <a:moveTo>
                    <a:pt x="1013" y="11006"/>
                  </a:moveTo>
                  <a:cubicBezTo>
                    <a:pt x="486" y="12879"/>
                    <a:pt x="-41" y="14752"/>
                    <a:pt x="3" y="16250"/>
                  </a:cubicBezTo>
                  <a:cubicBezTo>
                    <a:pt x="47" y="17748"/>
                    <a:pt x="661" y="18872"/>
                    <a:pt x="1671" y="19496"/>
                  </a:cubicBezTo>
                  <a:cubicBezTo>
                    <a:pt x="2681" y="20121"/>
                    <a:pt x="4086" y="20245"/>
                    <a:pt x="5359" y="19309"/>
                  </a:cubicBezTo>
                  <a:cubicBezTo>
                    <a:pt x="6632" y="18373"/>
                    <a:pt x="7774" y="16375"/>
                    <a:pt x="8213" y="13691"/>
                  </a:cubicBezTo>
                  <a:cubicBezTo>
                    <a:pt x="8652" y="11006"/>
                    <a:pt x="8388" y="7635"/>
                    <a:pt x="7993" y="5388"/>
                  </a:cubicBezTo>
                  <a:cubicBezTo>
                    <a:pt x="7598" y="3140"/>
                    <a:pt x="7071" y="2017"/>
                    <a:pt x="6676" y="1205"/>
                  </a:cubicBezTo>
                  <a:cubicBezTo>
                    <a:pt x="6281" y="393"/>
                    <a:pt x="6018" y="-106"/>
                    <a:pt x="5886" y="19"/>
                  </a:cubicBezTo>
                  <a:cubicBezTo>
                    <a:pt x="5754" y="144"/>
                    <a:pt x="5754" y="893"/>
                    <a:pt x="5754" y="3577"/>
                  </a:cubicBezTo>
                  <a:cubicBezTo>
                    <a:pt x="5754" y="6262"/>
                    <a:pt x="5754" y="10881"/>
                    <a:pt x="5754" y="13566"/>
                  </a:cubicBezTo>
                  <a:cubicBezTo>
                    <a:pt x="5754" y="16250"/>
                    <a:pt x="5754" y="16999"/>
                    <a:pt x="5798" y="17686"/>
                  </a:cubicBezTo>
                  <a:cubicBezTo>
                    <a:pt x="5842" y="18373"/>
                    <a:pt x="5930" y="18997"/>
                    <a:pt x="6149" y="19122"/>
                  </a:cubicBezTo>
                  <a:cubicBezTo>
                    <a:pt x="6369" y="19247"/>
                    <a:pt x="6720" y="18872"/>
                    <a:pt x="7115" y="18560"/>
                  </a:cubicBezTo>
                  <a:cubicBezTo>
                    <a:pt x="7510" y="18248"/>
                    <a:pt x="7949" y="17998"/>
                    <a:pt x="9091" y="18373"/>
                  </a:cubicBezTo>
                  <a:cubicBezTo>
                    <a:pt x="10232" y="18747"/>
                    <a:pt x="12076" y="19746"/>
                    <a:pt x="13481" y="20058"/>
                  </a:cubicBezTo>
                  <a:cubicBezTo>
                    <a:pt x="14886" y="20370"/>
                    <a:pt x="15852" y="19996"/>
                    <a:pt x="16510" y="19621"/>
                  </a:cubicBezTo>
                  <a:cubicBezTo>
                    <a:pt x="17169" y="19247"/>
                    <a:pt x="17520" y="18872"/>
                    <a:pt x="17827" y="18373"/>
                  </a:cubicBezTo>
                  <a:cubicBezTo>
                    <a:pt x="18135" y="17873"/>
                    <a:pt x="18398" y="17249"/>
                    <a:pt x="18486" y="16625"/>
                  </a:cubicBezTo>
                  <a:cubicBezTo>
                    <a:pt x="18574" y="16000"/>
                    <a:pt x="18486" y="15376"/>
                    <a:pt x="18222" y="14877"/>
                  </a:cubicBezTo>
                  <a:cubicBezTo>
                    <a:pt x="17959" y="14377"/>
                    <a:pt x="17520" y="14003"/>
                    <a:pt x="17037" y="13815"/>
                  </a:cubicBezTo>
                  <a:cubicBezTo>
                    <a:pt x="16554" y="13628"/>
                    <a:pt x="16027" y="13628"/>
                    <a:pt x="15764" y="13940"/>
                  </a:cubicBezTo>
                  <a:cubicBezTo>
                    <a:pt x="15500" y="14252"/>
                    <a:pt x="15500" y="14877"/>
                    <a:pt x="15983" y="16000"/>
                  </a:cubicBezTo>
                  <a:cubicBezTo>
                    <a:pt x="16466" y="17124"/>
                    <a:pt x="17432" y="18747"/>
                    <a:pt x="18442" y="19746"/>
                  </a:cubicBezTo>
                  <a:cubicBezTo>
                    <a:pt x="19452" y="20745"/>
                    <a:pt x="20505" y="21119"/>
                    <a:pt x="21559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2" name="Line"/>
            <p:cNvSpPr/>
            <p:nvPr/>
          </p:nvSpPr>
          <p:spPr>
            <a:xfrm>
              <a:off x="6237352" y="1847335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3" name="Line"/>
            <p:cNvSpPr/>
            <p:nvPr/>
          </p:nvSpPr>
          <p:spPr>
            <a:xfrm>
              <a:off x="7224830" y="1885077"/>
              <a:ext cx="1420286" cy="209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128" fill="norm" stroke="1" extrusionOk="0">
                  <a:moveTo>
                    <a:pt x="1081" y="6651"/>
                  </a:moveTo>
                  <a:cubicBezTo>
                    <a:pt x="818" y="6651"/>
                    <a:pt x="555" y="6651"/>
                    <a:pt x="345" y="7522"/>
                  </a:cubicBezTo>
                  <a:cubicBezTo>
                    <a:pt x="135" y="8393"/>
                    <a:pt x="-23" y="10135"/>
                    <a:pt x="3" y="11528"/>
                  </a:cubicBezTo>
                  <a:cubicBezTo>
                    <a:pt x="30" y="12922"/>
                    <a:pt x="240" y="13967"/>
                    <a:pt x="634" y="14489"/>
                  </a:cubicBezTo>
                  <a:cubicBezTo>
                    <a:pt x="1028" y="15012"/>
                    <a:pt x="1606" y="15012"/>
                    <a:pt x="2027" y="14664"/>
                  </a:cubicBezTo>
                  <a:cubicBezTo>
                    <a:pt x="2447" y="14315"/>
                    <a:pt x="2710" y="13618"/>
                    <a:pt x="2841" y="12399"/>
                  </a:cubicBezTo>
                  <a:cubicBezTo>
                    <a:pt x="2973" y="11180"/>
                    <a:pt x="2973" y="9438"/>
                    <a:pt x="2894" y="7870"/>
                  </a:cubicBezTo>
                  <a:cubicBezTo>
                    <a:pt x="2815" y="6302"/>
                    <a:pt x="2657" y="4909"/>
                    <a:pt x="2684" y="3689"/>
                  </a:cubicBezTo>
                  <a:cubicBezTo>
                    <a:pt x="2710" y="2470"/>
                    <a:pt x="2920" y="1425"/>
                    <a:pt x="3157" y="1251"/>
                  </a:cubicBezTo>
                  <a:cubicBezTo>
                    <a:pt x="3393" y="1077"/>
                    <a:pt x="3656" y="1773"/>
                    <a:pt x="3945" y="4038"/>
                  </a:cubicBezTo>
                  <a:cubicBezTo>
                    <a:pt x="4234" y="6302"/>
                    <a:pt x="4549" y="10135"/>
                    <a:pt x="4759" y="12922"/>
                  </a:cubicBezTo>
                  <a:cubicBezTo>
                    <a:pt x="4970" y="15709"/>
                    <a:pt x="5075" y="17451"/>
                    <a:pt x="5390" y="18844"/>
                  </a:cubicBezTo>
                  <a:cubicBezTo>
                    <a:pt x="5705" y="20238"/>
                    <a:pt x="6231" y="21283"/>
                    <a:pt x="6783" y="21109"/>
                  </a:cubicBezTo>
                  <a:cubicBezTo>
                    <a:pt x="7335" y="20935"/>
                    <a:pt x="7913" y="19541"/>
                    <a:pt x="8412" y="17277"/>
                  </a:cubicBezTo>
                  <a:cubicBezTo>
                    <a:pt x="8911" y="15012"/>
                    <a:pt x="9332" y="11877"/>
                    <a:pt x="9516" y="9438"/>
                  </a:cubicBezTo>
                  <a:cubicBezTo>
                    <a:pt x="9700" y="6999"/>
                    <a:pt x="9647" y="5257"/>
                    <a:pt x="9516" y="3864"/>
                  </a:cubicBezTo>
                  <a:cubicBezTo>
                    <a:pt x="9384" y="2470"/>
                    <a:pt x="9174" y="1425"/>
                    <a:pt x="8859" y="728"/>
                  </a:cubicBezTo>
                  <a:cubicBezTo>
                    <a:pt x="8543" y="31"/>
                    <a:pt x="8123" y="-317"/>
                    <a:pt x="7913" y="380"/>
                  </a:cubicBezTo>
                  <a:cubicBezTo>
                    <a:pt x="7703" y="1077"/>
                    <a:pt x="7703" y="2819"/>
                    <a:pt x="7886" y="5083"/>
                  </a:cubicBezTo>
                  <a:cubicBezTo>
                    <a:pt x="8070" y="7348"/>
                    <a:pt x="8438" y="10135"/>
                    <a:pt x="8885" y="12225"/>
                  </a:cubicBezTo>
                  <a:cubicBezTo>
                    <a:pt x="9332" y="14315"/>
                    <a:pt x="9857" y="15709"/>
                    <a:pt x="10488" y="15709"/>
                  </a:cubicBezTo>
                  <a:cubicBezTo>
                    <a:pt x="11119" y="15709"/>
                    <a:pt x="11854" y="14315"/>
                    <a:pt x="12301" y="12922"/>
                  </a:cubicBezTo>
                  <a:cubicBezTo>
                    <a:pt x="12748" y="11528"/>
                    <a:pt x="12905" y="10135"/>
                    <a:pt x="13011" y="8044"/>
                  </a:cubicBezTo>
                  <a:cubicBezTo>
                    <a:pt x="13116" y="5954"/>
                    <a:pt x="13168" y="3167"/>
                    <a:pt x="13221" y="2644"/>
                  </a:cubicBezTo>
                  <a:cubicBezTo>
                    <a:pt x="13273" y="2122"/>
                    <a:pt x="13326" y="3864"/>
                    <a:pt x="13378" y="5606"/>
                  </a:cubicBezTo>
                  <a:cubicBezTo>
                    <a:pt x="13431" y="7348"/>
                    <a:pt x="13484" y="9089"/>
                    <a:pt x="13536" y="10831"/>
                  </a:cubicBezTo>
                  <a:cubicBezTo>
                    <a:pt x="13589" y="12573"/>
                    <a:pt x="13641" y="14315"/>
                    <a:pt x="13773" y="14664"/>
                  </a:cubicBezTo>
                  <a:cubicBezTo>
                    <a:pt x="13904" y="15012"/>
                    <a:pt x="14114" y="13967"/>
                    <a:pt x="14272" y="12573"/>
                  </a:cubicBezTo>
                  <a:cubicBezTo>
                    <a:pt x="14430" y="11180"/>
                    <a:pt x="14535" y="9438"/>
                    <a:pt x="14692" y="8044"/>
                  </a:cubicBezTo>
                  <a:cubicBezTo>
                    <a:pt x="14850" y="6651"/>
                    <a:pt x="15060" y="5606"/>
                    <a:pt x="15297" y="5431"/>
                  </a:cubicBezTo>
                  <a:cubicBezTo>
                    <a:pt x="15533" y="5257"/>
                    <a:pt x="15796" y="5954"/>
                    <a:pt x="15954" y="7173"/>
                  </a:cubicBezTo>
                  <a:cubicBezTo>
                    <a:pt x="16111" y="8393"/>
                    <a:pt x="16164" y="10135"/>
                    <a:pt x="16216" y="12225"/>
                  </a:cubicBezTo>
                  <a:cubicBezTo>
                    <a:pt x="16269" y="14315"/>
                    <a:pt x="16322" y="16754"/>
                    <a:pt x="16400" y="17102"/>
                  </a:cubicBezTo>
                  <a:cubicBezTo>
                    <a:pt x="16479" y="17451"/>
                    <a:pt x="16584" y="15709"/>
                    <a:pt x="16847" y="12922"/>
                  </a:cubicBezTo>
                  <a:cubicBezTo>
                    <a:pt x="17110" y="10135"/>
                    <a:pt x="17530" y="6302"/>
                    <a:pt x="17872" y="4038"/>
                  </a:cubicBezTo>
                  <a:cubicBezTo>
                    <a:pt x="18213" y="1773"/>
                    <a:pt x="18476" y="1077"/>
                    <a:pt x="18686" y="1773"/>
                  </a:cubicBezTo>
                  <a:cubicBezTo>
                    <a:pt x="18897" y="2470"/>
                    <a:pt x="19054" y="4560"/>
                    <a:pt x="19238" y="7347"/>
                  </a:cubicBezTo>
                  <a:cubicBezTo>
                    <a:pt x="19422" y="10135"/>
                    <a:pt x="19632" y="13618"/>
                    <a:pt x="20027" y="15883"/>
                  </a:cubicBezTo>
                  <a:cubicBezTo>
                    <a:pt x="20421" y="18147"/>
                    <a:pt x="20999" y="19193"/>
                    <a:pt x="21577" y="20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4" name="Line"/>
            <p:cNvSpPr/>
            <p:nvPr/>
          </p:nvSpPr>
          <p:spPr>
            <a:xfrm>
              <a:off x="8894194" y="2148306"/>
              <a:ext cx="29596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fill="norm" stroke="1" extrusionOk="0">
                  <a:moveTo>
                    <a:pt x="7200" y="0"/>
                  </a:moveTo>
                  <a:cubicBezTo>
                    <a:pt x="14400" y="3200"/>
                    <a:pt x="21600" y="6400"/>
                    <a:pt x="20400" y="10000"/>
                  </a:cubicBezTo>
                  <a:cubicBezTo>
                    <a:pt x="19200" y="13600"/>
                    <a:pt x="9600" y="17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5" name="Line"/>
            <p:cNvSpPr/>
            <p:nvPr/>
          </p:nvSpPr>
          <p:spPr>
            <a:xfrm>
              <a:off x="10135890" y="1531094"/>
              <a:ext cx="159374" cy="980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555" fill="norm" stroke="1" extrusionOk="0">
                  <a:moveTo>
                    <a:pt x="21172" y="107"/>
                  </a:moveTo>
                  <a:cubicBezTo>
                    <a:pt x="18874" y="31"/>
                    <a:pt x="16576" y="-45"/>
                    <a:pt x="14508" y="31"/>
                  </a:cubicBezTo>
                  <a:cubicBezTo>
                    <a:pt x="12440" y="107"/>
                    <a:pt x="10602" y="335"/>
                    <a:pt x="8074" y="640"/>
                  </a:cubicBezTo>
                  <a:cubicBezTo>
                    <a:pt x="5546" y="944"/>
                    <a:pt x="2329" y="1324"/>
                    <a:pt x="951" y="1704"/>
                  </a:cubicBezTo>
                  <a:cubicBezTo>
                    <a:pt x="-428" y="2085"/>
                    <a:pt x="32" y="2465"/>
                    <a:pt x="261" y="4138"/>
                  </a:cubicBezTo>
                  <a:cubicBezTo>
                    <a:pt x="491" y="5811"/>
                    <a:pt x="491" y="8778"/>
                    <a:pt x="491" y="11554"/>
                  </a:cubicBezTo>
                  <a:cubicBezTo>
                    <a:pt x="491" y="14330"/>
                    <a:pt x="491" y="16916"/>
                    <a:pt x="721" y="18399"/>
                  </a:cubicBezTo>
                  <a:cubicBezTo>
                    <a:pt x="951" y="19882"/>
                    <a:pt x="1410" y="20262"/>
                    <a:pt x="2789" y="20528"/>
                  </a:cubicBezTo>
                  <a:cubicBezTo>
                    <a:pt x="4168" y="20794"/>
                    <a:pt x="6466" y="20947"/>
                    <a:pt x="8764" y="21061"/>
                  </a:cubicBezTo>
                  <a:cubicBezTo>
                    <a:pt x="11061" y="21175"/>
                    <a:pt x="13359" y="21251"/>
                    <a:pt x="14278" y="21327"/>
                  </a:cubicBezTo>
                  <a:cubicBezTo>
                    <a:pt x="15198" y="21403"/>
                    <a:pt x="14738" y="21479"/>
                    <a:pt x="14278" y="21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6" name="Line"/>
            <p:cNvSpPr/>
            <p:nvPr/>
          </p:nvSpPr>
          <p:spPr>
            <a:xfrm>
              <a:off x="10658503" y="1547910"/>
              <a:ext cx="217945" cy="33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fill="norm" stroke="1" extrusionOk="0">
                  <a:moveTo>
                    <a:pt x="0" y="1925"/>
                  </a:moveTo>
                  <a:cubicBezTo>
                    <a:pt x="1371" y="1025"/>
                    <a:pt x="2743" y="125"/>
                    <a:pt x="5314" y="13"/>
                  </a:cubicBezTo>
                  <a:cubicBezTo>
                    <a:pt x="7886" y="-100"/>
                    <a:pt x="11657" y="575"/>
                    <a:pt x="14057" y="2150"/>
                  </a:cubicBezTo>
                  <a:cubicBezTo>
                    <a:pt x="16457" y="3725"/>
                    <a:pt x="17486" y="6200"/>
                    <a:pt x="15600" y="8787"/>
                  </a:cubicBezTo>
                  <a:cubicBezTo>
                    <a:pt x="13714" y="11375"/>
                    <a:pt x="8914" y="14075"/>
                    <a:pt x="5657" y="15762"/>
                  </a:cubicBezTo>
                  <a:cubicBezTo>
                    <a:pt x="2400" y="17450"/>
                    <a:pt x="686" y="18125"/>
                    <a:pt x="686" y="18462"/>
                  </a:cubicBezTo>
                  <a:cubicBezTo>
                    <a:pt x="686" y="18800"/>
                    <a:pt x="2400" y="18800"/>
                    <a:pt x="4971" y="18912"/>
                  </a:cubicBezTo>
                  <a:cubicBezTo>
                    <a:pt x="7543" y="19025"/>
                    <a:pt x="10971" y="19250"/>
                    <a:pt x="13714" y="19475"/>
                  </a:cubicBezTo>
                  <a:cubicBezTo>
                    <a:pt x="16457" y="19700"/>
                    <a:pt x="18514" y="19925"/>
                    <a:pt x="19714" y="20262"/>
                  </a:cubicBezTo>
                  <a:cubicBezTo>
                    <a:pt x="20914" y="20600"/>
                    <a:pt x="21257" y="21050"/>
                    <a:pt x="21600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7" name="Line"/>
            <p:cNvSpPr/>
            <p:nvPr/>
          </p:nvSpPr>
          <p:spPr>
            <a:xfrm>
              <a:off x="11322713" y="2303980"/>
              <a:ext cx="26983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8" name="Line"/>
            <p:cNvSpPr/>
            <p:nvPr/>
          </p:nvSpPr>
          <p:spPr>
            <a:xfrm>
              <a:off x="11737845" y="2149250"/>
              <a:ext cx="285500" cy="454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327" fill="norm" stroke="1" extrusionOk="0">
                  <a:moveTo>
                    <a:pt x="6099" y="2879"/>
                  </a:moveTo>
                  <a:cubicBezTo>
                    <a:pt x="6353" y="2067"/>
                    <a:pt x="6607" y="1255"/>
                    <a:pt x="7369" y="768"/>
                  </a:cubicBezTo>
                  <a:cubicBezTo>
                    <a:pt x="8132" y="281"/>
                    <a:pt x="9402" y="118"/>
                    <a:pt x="10800" y="37"/>
                  </a:cubicBezTo>
                  <a:cubicBezTo>
                    <a:pt x="12198" y="-44"/>
                    <a:pt x="13722" y="-44"/>
                    <a:pt x="15247" y="606"/>
                  </a:cubicBezTo>
                  <a:cubicBezTo>
                    <a:pt x="16772" y="1255"/>
                    <a:pt x="18297" y="2554"/>
                    <a:pt x="18169" y="3854"/>
                  </a:cubicBezTo>
                  <a:cubicBezTo>
                    <a:pt x="18042" y="5153"/>
                    <a:pt x="16264" y="6452"/>
                    <a:pt x="14485" y="7345"/>
                  </a:cubicBezTo>
                  <a:cubicBezTo>
                    <a:pt x="12706" y="8239"/>
                    <a:pt x="10927" y="8726"/>
                    <a:pt x="10673" y="9051"/>
                  </a:cubicBezTo>
                  <a:cubicBezTo>
                    <a:pt x="10419" y="9376"/>
                    <a:pt x="11689" y="9538"/>
                    <a:pt x="13595" y="10188"/>
                  </a:cubicBezTo>
                  <a:cubicBezTo>
                    <a:pt x="15501" y="10837"/>
                    <a:pt x="18042" y="11974"/>
                    <a:pt x="19567" y="13436"/>
                  </a:cubicBezTo>
                  <a:cubicBezTo>
                    <a:pt x="21092" y="14897"/>
                    <a:pt x="21600" y="16684"/>
                    <a:pt x="19948" y="18145"/>
                  </a:cubicBezTo>
                  <a:cubicBezTo>
                    <a:pt x="18296" y="19607"/>
                    <a:pt x="14485" y="20744"/>
                    <a:pt x="11308" y="21150"/>
                  </a:cubicBezTo>
                  <a:cubicBezTo>
                    <a:pt x="8132" y="21556"/>
                    <a:pt x="5591" y="21231"/>
                    <a:pt x="3812" y="20500"/>
                  </a:cubicBezTo>
                  <a:cubicBezTo>
                    <a:pt x="2033" y="19770"/>
                    <a:pt x="1016" y="18633"/>
                    <a:pt x="0" y="17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9" name="Line"/>
            <p:cNvSpPr/>
            <p:nvPr/>
          </p:nvSpPr>
          <p:spPr>
            <a:xfrm>
              <a:off x="12256760" y="1308257"/>
              <a:ext cx="247892" cy="126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33" fill="norm" stroke="1" extrusionOk="0">
                  <a:moveTo>
                    <a:pt x="900" y="166"/>
                  </a:moveTo>
                  <a:cubicBezTo>
                    <a:pt x="2400" y="48"/>
                    <a:pt x="3900" y="-69"/>
                    <a:pt x="6000" y="48"/>
                  </a:cubicBezTo>
                  <a:cubicBezTo>
                    <a:pt x="8100" y="166"/>
                    <a:pt x="10800" y="518"/>
                    <a:pt x="13350" y="870"/>
                  </a:cubicBezTo>
                  <a:cubicBezTo>
                    <a:pt x="15900" y="1222"/>
                    <a:pt x="18300" y="1574"/>
                    <a:pt x="19050" y="1868"/>
                  </a:cubicBezTo>
                  <a:cubicBezTo>
                    <a:pt x="19800" y="2161"/>
                    <a:pt x="18900" y="2396"/>
                    <a:pt x="18450" y="2983"/>
                  </a:cubicBezTo>
                  <a:cubicBezTo>
                    <a:pt x="18000" y="3570"/>
                    <a:pt x="18000" y="4509"/>
                    <a:pt x="18600" y="6094"/>
                  </a:cubicBezTo>
                  <a:cubicBezTo>
                    <a:pt x="19200" y="7679"/>
                    <a:pt x="20400" y="9909"/>
                    <a:pt x="21000" y="12081"/>
                  </a:cubicBezTo>
                  <a:cubicBezTo>
                    <a:pt x="21600" y="14253"/>
                    <a:pt x="21600" y="16366"/>
                    <a:pt x="21300" y="17745"/>
                  </a:cubicBezTo>
                  <a:cubicBezTo>
                    <a:pt x="21000" y="19124"/>
                    <a:pt x="20400" y="19770"/>
                    <a:pt x="19800" y="20240"/>
                  </a:cubicBezTo>
                  <a:cubicBezTo>
                    <a:pt x="19200" y="20709"/>
                    <a:pt x="18600" y="21003"/>
                    <a:pt x="16500" y="21208"/>
                  </a:cubicBezTo>
                  <a:cubicBezTo>
                    <a:pt x="14400" y="21414"/>
                    <a:pt x="10800" y="21531"/>
                    <a:pt x="7800" y="21326"/>
                  </a:cubicBezTo>
                  <a:cubicBezTo>
                    <a:pt x="4800" y="21120"/>
                    <a:pt x="2400" y="20592"/>
                    <a:pt x="0" y="20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0" name="Line"/>
            <p:cNvSpPr/>
            <p:nvPr/>
          </p:nvSpPr>
          <p:spPr>
            <a:xfrm>
              <a:off x="12962483" y="1826579"/>
              <a:ext cx="30857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0" y="0"/>
                  </a:moveTo>
                  <a:cubicBezTo>
                    <a:pt x="6240" y="0"/>
                    <a:pt x="12480" y="0"/>
                    <a:pt x="16200" y="0"/>
                  </a:cubicBezTo>
                  <a:cubicBezTo>
                    <a:pt x="19920" y="0"/>
                    <a:pt x="21120" y="0"/>
                    <a:pt x="21360" y="3600"/>
                  </a:cubicBezTo>
                  <a:cubicBezTo>
                    <a:pt x="21600" y="7200"/>
                    <a:pt x="20880" y="14400"/>
                    <a:pt x="201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1" name="Line"/>
            <p:cNvSpPr/>
            <p:nvPr/>
          </p:nvSpPr>
          <p:spPr>
            <a:xfrm>
              <a:off x="12941726" y="1961496"/>
              <a:ext cx="33210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075" y="4320"/>
                    <a:pt x="12150" y="8640"/>
                    <a:pt x="15750" y="12240"/>
                  </a:cubicBezTo>
                  <a:cubicBezTo>
                    <a:pt x="19350" y="15840"/>
                    <a:pt x="20475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2" name="Line"/>
            <p:cNvSpPr/>
            <p:nvPr/>
          </p:nvSpPr>
          <p:spPr>
            <a:xfrm>
              <a:off x="13917287" y="1651776"/>
              <a:ext cx="305628" cy="52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260" fill="norm" stroke="1" extrusionOk="0">
                  <a:moveTo>
                    <a:pt x="2880" y="3279"/>
                  </a:moveTo>
                  <a:cubicBezTo>
                    <a:pt x="3360" y="7180"/>
                    <a:pt x="3840" y="11082"/>
                    <a:pt x="4080" y="13382"/>
                  </a:cubicBezTo>
                  <a:cubicBezTo>
                    <a:pt x="4320" y="15681"/>
                    <a:pt x="4320" y="16378"/>
                    <a:pt x="4440" y="17075"/>
                  </a:cubicBezTo>
                  <a:cubicBezTo>
                    <a:pt x="4560" y="17771"/>
                    <a:pt x="4800" y="18468"/>
                    <a:pt x="4800" y="18468"/>
                  </a:cubicBezTo>
                  <a:cubicBezTo>
                    <a:pt x="4800" y="18468"/>
                    <a:pt x="4560" y="17771"/>
                    <a:pt x="3840" y="15542"/>
                  </a:cubicBezTo>
                  <a:cubicBezTo>
                    <a:pt x="3120" y="13312"/>
                    <a:pt x="1920" y="9549"/>
                    <a:pt x="1320" y="6971"/>
                  </a:cubicBezTo>
                  <a:cubicBezTo>
                    <a:pt x="720" y="4393"/>
                    <a:pt x="720" y="3000"/>
                    <a:pt x="1920" y="1885"/>
                  </a:cubicBezTo>
                  <a:cubicBezTo>
                    <a:pt x="3120" y="770"/>
                    <a:pt x="5520" y="-66"/>
                    <a:pt x="8280" y="4"/>
                  </a:cubicBezTo>
                  <a:cubicBezTo>
                    <a:pt x="11040" y="73"/>
                    <a:pt x="14160" y="1049"/>
                    <a:pt x="15840" y="2233"/>
                  </a:cubicBezTo>
                  <a:cubicBezTo>
                    <a:pt x="17520" y="3418"/>
                    <a:pt x="17760" y="4811"/>
                    <a:pt x="16560" y="5996"/>
                  </a:cubicBezTo>
                  <a:cubicBezTo>
                    <a:pt x="15360" y="7180"/>
                    <a:pt x="12720" y="8156"/>
                    <a:pt x="10680" y="8713"/>
                  </a:cubicBezTo>
                  <a:cubicBezTo>
                    <a:pt x="8640" y="9271"/>
                    <a:pt x="7200" y="9410"/>
                    <a:pt x="7080" y="9480"/>
                  </a:cubicBezTo>
                  <a:cubicBezTo>
                    <a:pt x="6960" y="9549"/>
                    <a:pt x="8160" y="9549"/>
                    <a:pt x="10560" y="10107"/>
                  </a:cubicBezTo>
                  <a:cubicBezTo>
                    <a:pt x="12960" y="10664"/>
                    <a:pt x="16560" y="11779"/>
                    <a:pt x="18720" y="13242"/>
                  </a:cubicBezTo>
                  <a:cubicBezTo>
                    <a:pt x="20880" y="14706"/>
                    <a:pt x="21600" y="16517"/>
                    <a:pt x="21000" y="17911"/>
                  </a:cubicBezTo>
                  <a:cubicBezTo>
                    <a:pt x="20400" y="19304"/>
                    <a:pt x="18480" y="20280"/>
                    <a:pt x="16080" y="20837"/>
                  </a:cubicBezTo>
                  <a:cubicBezTo>
                    <a:pt x="13680" y="21395"/>
                    <a:pt x="10800" y="21534"/>
                    <a:pt x="8040" y="20419"/>
                  </a:cubicBezTo>
                  <a:cubicBezTo>
                    <a:pt x="5280" y="19304"/>
                    <a:pt x="2640" y="16935"/>
                    <a:pt x="0" y="14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3" name="Line"/>
            <p:cNvSpPr/>
            <p:nvPr/>
          </p:nvSpPr>
          <p:spPr>
            <a:xfrm>
              <a:off x="14373930" y="1575501"/>
              <a:ext cx="17643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11040"/>
                  </a:moveTo>
                  <a:cubicBezTo>
                    <a:pt x="5082" y="4868"/>
                    <a:pt x="10165" y="-1303"/>
                    <a:pt x="13765" y="240"/>
                  </a:cubicBezTo>
                  <a:cubicBezTo>
                    <a:pt x="17365" y="1783"/>
                    <a:pt x="1948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4" name="Line"/>
            <p:cNvSpPr/>
            <p:nvPr/>
          </p:nvSpPr>
          <p:spPr>
            <a:xfrm>
              <a:off x="14664523" y="1504851"/>
              <a:ext cx="1037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5" name="Line"/>
            <p:cNvSpPr/>
            <p:nvPr/>
          </p:nvSpPr>
          <p:spPr>
            <a:xfrm>
              <a:off x="15046537" y="1720946"/>
              <a:ext cx="313333" cy="396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32" fill="norm" stroke="1" extrusionOk="0">
                  <a:moveTo>
                    <a:pt x="13666" y="1775"/>
                  </a:moveTo>
                  <a:cubicBezTo>
                    <a:pt x="10580" y="5685"/>
                    <a:pt x="7495" y="9596"/>
                    <a:pt x="5477" y="11923"/>
                  </a:cubicBezTo>
                  <a:cubicBezTo>
                    <a:pt x="3459" y="14251"/>
                    <a:pt x="2510" y="14996"/>
                    <a:pt x="1679" y="15834"/>
                  </a:cubicBezTo>
                  <a:cubicBezTo>
                    <a:pt x="848" y="16672"/>
                    <a:pt x="136" y="17603"/>
                    <a:pt x="18" y="17510"/>
                  </a:cubicBezTo>
                  <a:cubicBezTo>
                    <a:pt x="-101" y="17416"/>
                    <a:pt x="374" y="16299"/>
                    <a:pt x="1917" y="14065"/>
                  </a:cubicBezTo>
                  <a:cubicBezTo>
                    <a:pt x="3459" y="11830"/>
                    <a:pt x="6070" y="8479"/>
                    <a:pt x="7613" y="6244"/>
                  </a:cubicBezTo>
                  <a:cubicBezTo>
                    <a:pt x="9156" y="4010"/>
                    <a:pt x="9631" y="2892"/>
                    <a:pt x="10106" y="1868"/>
                  </a:cubicBezTo>
                  <a:cubicBezTo>
                    <a:pt x="10580" y="844"/>
                    <a:pt x="11055" y="-87"/>
                    <a:pt x="11648" y="6"/>
                  </a:cubicBezTo>
                  <a:cubicBezTo>
                    <a:pt x="12242" y="99"/>
                    <a:pt x="12954" y="1216"/>
                    <a:pt x="14141" y="4010"/>
                  </a:cubicBezTo>
                  <a:cubicBezTo>
                    <a:pt x="15328" y="6803"/>
                    <a:pt x="16989" y="11272"/>
                    <a:pt x="18176" y="14065"/>
                  </a:cubicBezTo>
                  <a:cubicBezTo>
                    <a:pt x="19363" y="16858"/>
                    <a:pt x="20075" y="17975"/>
                    <a:pt x="20550" y="18999"/>
                  </a:cubicBezTo>
                  <a:cubicBezTo>
                    <a:pt x="21024" y="20023"/>
                    <a:pt x="21262" y="20954"/>
                    <a:pt x="21380" y="21234"/>
                  </a:cubicBezTo>
                  <a:cubicBezTo>
                    <a:pt x="21499" y="21513"/>
                    <a:pt x="21499" y="21141"/>
                    <a:pt x="21499" y="20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6" name="Line"/>
            <p:cNvSpPr/>
            <p:nvPr/>
          </p:nvSpPr>
          <p:spPr>
            <a:xfrm>
              <a:off x="15131546" y="1899226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7" name="Line"/>
            <p:cNvSpPr/>
            <p:nvPr/>
          </p:nvSpPr>
          <p:spPr>
            <a:xfrm>
              <a:off x="15849192" y="1645483"/>
              <a:ext cx="281574" cy="56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424" fill="norm" stroke="1" extrusionOk="0">
                  <a:moveTo>
                    <a:pt x="3007" y="3338"/>
                  </a:moveTo>
                  <a:cubicBezTo>
                    <a:pt x="2747" y="5709"/>
                    <a:pt x="2486" y="8080"/>
                    <a:pt x="2356" y="9990"/>
                  </a:cubicBezTo>
                  <a:cubicBezTo>
                    <a:pt x="2226" y="11899"/>
                    <a:pt x="2226" y="13348"/>
                    <a:pt x="2356" y="14402"/>
                  </a:cubicBezTo>
                  <a:cubicBezTo>
                    <a:pt x="2486" y="15455"/>
                    <a:pt x="2747" y="16114"/>
                    <a:pt x="2877" y="16114"/>
                  </a:cubicBezTo>
                  <a:cubicBezTo>
                    <a:pt x="3007" y="16114"/>
                    <a:pt x="3007" y="15455"/>
                    <a:pt x="2747" y="13677"/>
                  </a:cubicBezTo>
                  <a:cubicBezTo>
                    <a:pt x="2486" y="11899"/>
                    <a:pt x="1966" y="9002"/>
                    <a:pt x="1576" y="6697"/>
                  </a:cubicBezTo>
                  <a:cubicBezTo>
                    <a:pt x="1185" y="4392"/>
                    <a:pt x="925" y="2680"/>
                    <a:pt x="1315" y="1626"/>
                  </a:cubicBezTo>
                  <a:cubicBezTo>
                    <a:pt x="1706" y="573"/>
                    <a:pt x="2747" y="177"/>
                    <a:pt x="5219" y="46"/>
                  </a:cubicBezTo>
                  <a:cubicBezTo>
                    <a:pt x="7691" y="-86"/>
                    <a:pt x="11595" y="46"/>
                    <a:pt x="14197" y="704"/>
                  </a:cubicBezTo>
                  <a:cubicBezTo>
                    <a:pt x="16800" y="1363"/>
                    <a:pt x="18101" y="2548"/>
                    <a:pt x="17841" y="3734"/>
                  </a:cubicBezTo>
                  <a:cubicBezTo>
                    <a:pt x="17580" y="4919"/>
                    <a:pt x="15759" y="6104"/>
                    <a:pt x="13547" y="6960"/>
                  </a:cubicBezTo>
                  <a:cubicBezTo>
                    <a:pt x="11335" y="7816"/>
                    <a:pt x="8732" y="8343"/>
                    <a:pt x="6780" y="8607"/>
                  </a:cubicBezTo>
                  <a:cubicBezTo>
                    <a:pt x="4829" y="8870"/>
                    <a:pt x="3527" y="8870"/>
                    <a:pt x="3527" y="8804"/>
                  </a:cubicBezTo>
                  <a:cubicBezTo>
                    <a:pt x="3527" y="8738"/>
                    <a:pt x="4829" y="8607"/>
                    <a:pt x="6910" y="8936"/>
                  </a:cubicBezTo>
                  <a:cubicBezTo>
                    <a:pt x="8992" y="9265"/>
                    <a:pt x="11855" y="10055"/>
                    <a:pt x="14327" y="11175"/>
                  </a:cubicBezTo>
                  <a:cubicBezTo>
                    <a:pt x="16800" y="12294"/>
                    <a:pt x="18882" y="13743"/>
                    <a:pt x="20053" y="15192"/>
                  </a:cubicBezTo>
                  <a:cubicBezTo>
                    <a:pt x="21224" y="16641"/>
                    <a:pt x="21484" y="18090"/>
                    <a:pt x="20833" y="19143"/>
                  </a:cubicBezTo>
                  <a:cubicBezTo>
                    <a:pt x="20183" y="20197"/>
                    <a:pt x="18621" y="20855"/>
                    <a:pt x="16409" y="21185"/>
                  </a:cubicBezTo>
                  <a:cubicBezTo>
                    <a:pt x="14197" y="21514"/>
                    <a:pt x="11335" y="21514"/>
                    <a:pt x="8732" y="21119"/>
                  </a:cubicBezTo>
                  <a:cubicBezTo>
                    <a:pt x="6130" y="20724"/>
                    <a:pt x="3788" y="19934"/>
                    <a:pt x="2226" y="19077"/>
                  </a:cubicBezTo>
                  <a:cubicBezTo>
                    <a:pt x="665" y="18221"/>
                    <a:pt x="-116" y="17299"/>
                    <a:pt x="14" y="16641"/>
                  </a:cubicBezTo>
                  <a:cubicBezTo>
                    <a:pt x="144" y="15982"/>
                    <a:pt x="1185" y="15587"/>
                    <a:pt x="2226" y="15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8" name="Line"/>
            <p:cNvSpPr/>
            <p:nvPr/>
          </p:nvSpPr>
          <p:spPr>
            <a:xfrm>
              <a:off x="16459967" y="2220953"/>
              <a:ext cx="4808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fill="norm" stroke="1" extrusionOk="0">
                  <a:moveTo>
                    <a:pt x="12960" y="0"/>
                  </a:moveTo>
                  <a:cubicBezTo>
                    <a:pt x="17280" y="2215"/>
                    <a:pt x="21600" y="4431"/>
                    <a:pt x="19440" y="8031"/>
                  </a:cubicBezTo>
                  <a:cubicBezTo>
                    <a:pt x="17280" y="11631"/>
                    <a:pt x="8640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9" name="Line"/>
            <p:cNvSpPr/>
            <p:nvPr/>
          </p:nvSpPr>
          <p:spPr>
            <a:xfrm>
              <a:off x="17353094" y="1577499"/>
              <a:ext cx="840049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fill="norm" stroke="1" extrusionOk="0">
                  <a:moveTo>
                    <a:pt x="1852" y="0"/>
                  </a:moveTo>
                  <a:cubicBezTo>
                    <a:pt x="1407" y="3343"/>
                    <a:pt x="963" y="6686"/>
                    <a:pt x="652" y="9707"/>
                  </a:cubicBezTo>
                  <a:cubicBezTo>
                    <a:pt x="341" y="12729"/>
                    <a:pt x="163" y="15429"/>
                    <a:pt x="74" y="17100"/>
                  </a:cubicBezTo>
                  <a:cubicBezTo>
                    <a:pt x="-15" y="18771"/>
                    <a:pt x="-15" y="19414"/>
                    <a:pt x="29" y="19350"/>
                  </a:cubicBezTo>
                  <a:cubicBezTo>
                    <a:pt x="74" y="19286"/>
                    <a:pt x="163" y="18514"/>
                    <a:pt x="474" y="17229"/>
                  </a:cubicBezTo>
                  <a:cubicBezTo>
                    <a:pt x="785" y="15943"/>
                    <a:pt x="1318" y="14143"/>
                    <a:pt x="1763" y="13050"/>
                  </a:cubicBezTo>
                  <a:cubicBezTo>
                    <a:pt x="2207" y="11957"/>
                    <a:pt x="2563" y="11571"/>
                    <a:pt x="2829" y="11764"/>
                  </a:cubicBezTo>
                  <a:cubicBezTo>
                    <a:pt x="3096" y="11957"/>
                    <a:pt x="3274" y="12729"/>
                    <a:pt x="3452" y="13821"/>
                  </a:cubicBezTo>
                  <a:cubicBezTo>
                    <a:pt x="3629" y="14914"/>
                    <a:pt x="3807" y="16329"/>
                    <a:pt x="4341" y="17421"/>
                  </a:cubicBezTo>
                  <a:cubicBezTo>
                    <a:pt x="4874" y="18514"/>
                    <a:pt x="5763" y="19286"/>
                    <a:pt x="6785" y="19543"/>
                  </a:cubicBezTo>
                  <a:cubicBezTo>
                    <a:pt x="7807" y="19800"/>
                    <a:pt x="8963" y="19543"/>
                    <a:pt x="9718" y="19157"/>
                  </a:cubicBezTo>
                  <a:cubicBezTo>
                    <a:pt x="10474" y="18771"/>
                    <a:pt x="10829" y="18257"/>
                    <a:pt x="11141" y="17743"/>
                  </a:cubicBezTo>
                  <a:cubicBezTo>
                    <a:pt x="11452" y="17229"/>
                    <a:pt x="11718" y="16714"/>
                    <a:pt x="11807" y="16136"/>
                  </a:cubicBezTo>
                  <a:cubicBezTo>
                    <a:pt x="11896" y="15557"/>
                    <a:pt x="11807" y="14914"/>
                    <a:pt x="11541" y="14529"/>
                  </a:cubicBezTo>
                  <a:cubicBezTo>
                    <a:pt x="11274" y="14143"/>
                    <a:pt x="10829" y="14014"/>
                    <a:pt x="10341" y="14014"/>
                  </a:cubicBezTo>
                  <a:cubicBezTo>
                    <a:pt x="9852" y="14014"/>
                    <a:pt x="9318" y="14143"/>
                    <a:pt x="9007" y="14721"/>
                  </a:cubicBezTo>
                  <a:cubicBezTo>
                    <a:pt x="8696" y="15300"/>
                    <a:pt x="8607" y="16329"/>
                    <a:pt x="8963" y="17357"/>
                  </a:cubicBezTo>
                  <a:cubicBezTo>
                    <a:pt x="9318" y="18386"/>
                    <a:pt x="10118" y="19414"/>
                    <a:pt x="10963" y="19993"/>
                  </a:cubicBezTo>
                  <a:cubicBezTo>
                    <a:pt x="11807" y="20571"/>
                    <a:pt x="12696" y="20700"/>
                    <a:pt x="13541" y="20379"/>
                  </a:cubicBezTo>
                  <a:cubicBezTo>
                    <a:pt x="14385" y="20057"/>
                    <a:pt x="15185" y="19286"/>
                    <a:pt x="15718" y="18643"/>
                  </a:cubicBezTo>
                  <a:cubicBezTo>
                    <a:pt x="16252" y="18000"/>
                    <a:pt x="16518" y="17486"/>
                    <a:pt x="16741" y="16907"/>
                  </a:cubicBezTo>
                  <a:cubicBezTo>
                    <a:pt x="16963" y="16329"/>
                    <a:pt x="17141" y="15686"/>
                    <a:pt x="17229" y="15686"/>
                  </a:cubicBezTo>
                  <a:cubicBezTo>
                    <a:pt x="17318" y="15686"/>
                    <a:pt x="17318" y="16329"/>
                    <a:pt x="17318" y="16971"/>
                  </a:cubicBezTo>
                  <a:cubicBezTo>
                    <a:pt x="17318" y="17614"/>
                    <a:pt x="17318" y="18257"/>
                    <a:pt x="17496" y="18386"/>
                  </a:cubicBezTo>
                  <a:cubicBezTo>
                    <a:pt x="17674" y="18514"/>
                    <a:pt x="18029" y="18129"/>
                    <a:pt x="18341" y="17679"/>
                  </a:cubicBezTo>
                  <a:cubicBezTo>
                    <a:pt x="18652" y="17229"/>
                    <a:pt x="18918" y="16714"/>
                    <a:pt x="19274" y="16457"/>
                  </a:cubicBezTo>
                  <a:cubicBezTo>
                    <a:pt x="19629" y="16200"/>
                    <a:pt x="20074" y="16200"/>
                    <a:pt x="20474" y="17100"/>
                  </a:cubicBezTo>
                  <a:cubicBezTo>
                    <a:pt x="20874" y="18000"/>
                    <a:pt x="21229" y="19800"/>
                    <a:pt x="215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0" name="Line"/>
            <p:cNvSpPr/>
            <p:nvPr/>
          </p:nvSpPr>
          <p:spPr>
            <a:xfrm>
              <a:off x="18500578" y="1927286"/>
              <a:ext cx="636990" cy="31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339" fill="norm" stroke="1" extrusionOk="0">
                  <a:moveTo>
                    <a:pt x="4636" y="209"/>
                  </a:moveTo>
                  <a:cubicBezTo>
                    <a:pt x="4058" y="209"/>
                    <a:pt x="3481" y="209"/>
                    <a:pt x="2730" y="91"/>
                  </a:cubicBezTo>
                  <a:cubicBezTo>
                    <a:pt x="1979" y="-26"/>
                    <a:pt x="1055" y="-261"/>
                    <a:pt x="478" y="1148"/>
                  </a:cubicBezTo>
                  <a:cubicBezTo>
                    <a:pt x="-100" y="2556"/>
                    <a:pt x="-331" y="5609"/>
                    <a:pt x="824" y="8661"/>
                  </a:cubicBezTo>
                  <a:cubicBezTo>
                    <a:pt x="1979" y="11713"/>
                    <a:pt x="4520" y="14765"/>
                    <a:pt x="6773" y="16174"/>
                  </a:cubicBezTo>
                  <a:cubicBezTo>
                    <a:pt x="9025" y="17582"/>
                    <a:pt x="10989" y="17348"/>
                    <a:pt x="12259" y="16878"/>
                  </a:cubicBezTo>
                  <a:cubicBezTo>
                    <a:pt x="13530" y="16409"/>
                    <a:pt x="14107" y="15704"/>
                    <a:pt x="14570" y="14882"/>
                  </a:cubicBezTo>
                  <a:cubicBezTo>
                    <a:pt x="15032" y="14061"/>
                    <a:pt x="15378" y="13122"/>
                    <a:pt x="15032" y="11830"/>
                  </a:cubicBezTo>
                  <a:cubicBezTo>
                    <a:pt x="14685" y="10539"/>
                    <a:pt x="13645" y="8896"/>
                    <a:pt x="12837" y="8074"/>
                  </a:cubicBezTo>
                  <a:cubicBezTo>
                    <a:pt x="12028" y="7252"/>
                    <a:pt x="11451" y="7252"/>
                    <a:pt x="10931" y="7604"/>
                  </a:cubicBezTo>
                  <a:cubicBezTo>
                    <a:pt x="10411" y="7956"/>
                    <a:pt x="9949" y="8661"/>
                    <a:pt x="9718" y="9717"/>
                  </a:cubicBezTo>
                  <a:cubicBezTo>
                    <a:pt x="9487" y="10774"/>
                    <a:pt x="9487" y="12182"/>
                    <a:pt x="11047" y="14061"/>
                  </a:cubicBezTo>
                  <a:cubicBezTo>
                    <a:pt x="12606" y="15939"/>
                    <a:pt x="15725" y="18287"/>
                    <a:pt x="17688" y="19578"/>
                  </a:cubicBezTo>
                  <a:cubicBezTo>
                    <a:pt x="19652" y="20869"/>
                    <a:pt x="20460" y="21104"/>
                    <a:pt x="21269" y="21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1" name="Line"/>
            <p:cNvSpPr/>
            <p:nvPr/>
          </p:nvSpPr>
          <p:spPr>
            <a:xfrm>
              <a:off x="1158909" y="3237603"/>
              <a:ext cx="382414" cy="43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54" fill="norm" stroke="1" extrusionOk="0">
                  <a:moveTo>
                    <a:pt x="9535" y="4541"/>
                  </a:moveTo>
                  <a:cubicBezTo>
                    <a:pt x="6616" y="8895"/>
                    <a:pt x="3697" y="13248"/>
                    <a:pt x="2043" y="15844"/>
                  </a:cubicBezTo>
                  <a:cubicBezTo>
                    <a:pt x="389" y="18439"/>
                    <a:pt x="0" y="19276"/>
                    <a:pt x="0" y="19193"/>
                  </a:cubicBezTo>
                  <a:cubicBezTo>
                    <a:pt x="0" y="19109"/>
                    <a:pt x="389" y="18104"/>
                    <a:pt x="1849" y="15676"/>
                  </a:cubicBezTo>
                  <a:cubicBezTo>
                    <a:pt x="3308" y="13248"/>
                    <a:pt x="5838" y="9397"/>
                    <a:pt x="7297" y="6969"/>
                  </a:cubicBezTo>
                  <a:cubicBezTo>
                    <a:pt x="8757" y="4541"/>
                    <a:pt x="9146" y="3537"/>
                    <a:pt x="9535" y="2448"/>
                  </a:cubicBezTo>
                  <a:cubicBezTo>
                    <a:pt x="9924" y="1360"/>
                    <a:pt x="10314" y="188"/>
                    <a:pt x="10703" y="20"/>
                  </a:cubicBezTo>
                  <a:cubicBezTo>
                    <a:pt x="11092" y="-147"/>
                    <a:pt x="11481" y="690"/>
                    <a:pt x="12551" y="3369"/>
                  </a:cubicBezTo>
                  <a:cubicBezTo>
                    <a:pt x="13622" y="6048"/>
                    <a:pt x="15373" y="10569"/>
                    <a:pt x="16735" y="13667"/>
                  </a:cubicBezTo>
                  <a:cubicBezTo>
                    <a:pt x="18097" y="16765"/>
                    <a:pt x="19070" y="18439"/>
                    <a:pt x="19946" y="19611"/>
                  </a:cubicBezTo>
                  <a:cubicBezTo>
                    <a:pt x="20822" y="20783"/>
                    <a:pt x="21600" y="21453"/>
                    <a:pt x="21503" y="21202"/>
                  </a:cubicBezTo>
                  <a:cubicBezTo>
                    <a:pt x="21405" y="20951"/>
                    <a:pt x="20432" y="19779"/>
                    <a:pt x="19459" y="18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2" name="Line"/>
            <p:cNvSpPr/>
            <p:nvPr/>
          </p:nvSpPr>
          <p:spPr>
            <a:xfrm>
              <a:off x="1245394" y="3476726"/>
              <a:ext cx="22832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3" name="Line"/>
            <p:cNvSpPr/>
            <p:nvPr/>
          </p:nvSpPr>
          <p:spPr>
            <a:xfrm>
              <a:off x="1826579" y="3388808"/>
              <a:ext cx="31134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fill="norm" stroke="1" extrusionOk="0">
                  <a:moveTo>
                    <a:pt x="0" y="20018"/>
                  </a:moveTo>
                  <a:cubicBezTo>
                    <a:pt x="3600" y="11918"/>
                    <a:pt x="7200" y="3818"/>
                    <a:pt x="10800" y="1118"/>
                  </a:cubicBezTo>
                  <a:cubicBezTo>
                    <a:pt x="14400" y="-1582"/>
                    <a:pt x="180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4" name="Line"/>
            <p:cNvSpPr/>
            <p:nvPr/>
          </p:nvSpPr>
          <p:spPr>
            <a:xfrm>
              <a:off x="1878470" y="3518240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5" name="Line"/>
            <p:cNvSpPr/>
            <p:nvPr/>
          </p:nvSpPr>
          <p:spPr>
            <a:xfrm>
              <a:off x="2625707" y="3154150"/>
              <a:ext cx="314809" cy="480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fill="norm" stroke="1" extrusionOk="0">
                  <a:moveTo>
                    <a:pt x="2136" y="2353"/>
                  </a:moveTo>
                  <a:cubicBezTo>
                    <a:pt x="2374" y="6055"/>
                    <a:pt x="2611" y="9758"/>
                    <a:pt x="2967" y="12535"/>
                  </a:cubicBezTo>
                  <a:cubicBezTo>
                    <a:pt x="3323" y="15313"/>
                    <a:pt x="3798" y="17164"/>
                    <a:pt x="3916" y="17704"/>
                  </a:cubicBezTo>
                  <a:cubicBezTo>
                    <a:pt x="4035" y="18244"/>
                    <a:pt x="3798" y="17473"/>
                    <a:pt x="3323" y="15467"/>
                  </a:cubicBezTo>
                  <a:cubicBezTo>
                    <a:pt x="2848" y="13461"/>
                    <a:pt x="2136" y="10221"/>
                    <a:pt x="1662" y="7675"/>
                  </a:cubicBezTo>
                  <a:cubicBezTo>
                    <a:pt x="1187" y="5130"/>
                    <a:pt x="949" y="3278"/>
                    <a:pt x="1187" y="2044"/>
                  </a:cubicBezTo>
                  <a:cubicBezTo>
                    <a:pt x="1424" y="810"/>
                    <a:pt x="2136" y="193"/>
                    <a:pt x="4510" y="38"/>
                  </a:cubicBezTo>
                  <a:cubicBezTo>
                    <a:pt x="6884" y="-116"/>
                    <a:pt x="10919" y="193"/>
                    <a:pt x="13411" y="1118"/>
                  </a:cubicBezTo>
                  <a:cubicBezTo>
                    <a:pt x="15903" y="2044"/>
                    <a:pt x="16853" y="3587"/>
                    <a:pt x="16497" y="4975"/>
                  </a:cubicBezTo>
                  <a:cubicBezTo>
                    <a:pt x="16141" y="6364"/>
                    <a:pt x="14479" y="7598"/>
                    <a:pt x="13055" y="8370"/>
                  </a:cubicBezTo>
                  <a:cubicBezTo>
                    <a:pt x="11631" y="9141"/>
                    <a:pt x="10444" y="9450"/>
                    <a:pt x="10681" y="9604"/>
                  </a:cubicBezTo>
                  <a:cubicBezTo>
                    <a:pt x="10919" y="9758"/>
                    <a:pt x="12580" y="9758"/>
                    <a:pt x="14479" y="10684"/>
                  </a:cubicBezTo>
                  <a:cubicBezTo>
                    <a:pt x="16378" y="11610"/>
                    <a:pt x="18514" y="13461"/>
                    <a:pt x="19820" y="14927"/>
                  </a:cubicBezTo>
                  <a:cubicBezTo>
                    <a:pt x="21125" y="16393"/>
                    <a:pt x="21600" y="17473"/>
                    <a:pt x="21600" y="18398"/>
                  </a:cubicBezTo>
                  <a:cubicBezTo>
                    <a:pt x="21600" y="19324"/>
                    <a:pt x="21125" y="20095"/>
                    <a:pt x="20294" y="20635"/>
                  </a:cubicBezTo>
                  <a:cubicBezTo>
                    <a:pt x="19464" y="21175"/>
                    <a:pt x="18277" y="21484"/>
                    <a:pt x="15903" y="21407"/>
                  </a:cubicBezTo>
                  <a:cubicBezTo>
                    <a:pt x="13530" y="21330"/>
                    <a:pt x="9969" y="20867"/>
                    <a:pt x="7121" y="19941"/>
                  </a:cubicBezTo>
                  <a:cubicBezTo>
                    <a:pt x="4273" y="19015"/>
                    <a:pt x="2136" y="17627"/>
                    <a:pt x="0" y="16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6" name="Line"/>
            <p:cNvSpPr/>
            <p:nvPr/>
          </p:nvSpPr>
          <p:spPr>
            <a:xfrm>
              <a:off x="3424835" y="2922683"/>
              <a:ext cx="134919" cy="81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fill="norm" stroke="1" extrusionOk="0">
                  <a:moveTo>
                    <a:pt x="21600" y="106"/>
                  </a:moveTo>
                  <a:cubicBezTo>
                    <a:pt x="18831" y="15"/>
                    <a:pt x="16061" y="-77"/>
                    <a:pt x="13292" y="106"/>
                  </a:cubicBezTo>
                  <a:cubicBezTo>
                    <a:pt x="10523" y="289"/>
                    <a:pt x="7754" y="747"/>
                    <a:pt x="5538" y="1159"/>
                  </a:cubicBezTo>
                  <a:cubicBezTo>
                    <a:pt x="3323" y="1570"/>
                    <a:pt x="1662" y="1937"/>
                    <a:pt x="831" y="3218"/>
                  </a:cubicBezTo>
                  <a:cubicBezTo>
                    <a:pt x="0" y="4499"/>
                    <a:pt x="0" y="6696"/>
                    <a:pt x="0" y="9350"/>
                  </a:cubicBezTo>
                  <a:cubicBezTo>
                    <a:pt x="0" y="12004"/>
                    <a:pt x="0" y="15116"/>
                    <a:pt x="0" y="16901"/>
                  </a:cubicBezTo>
                  <a:cubicBezTo>
                    <a:pt x="0" y="18686"/>
                    <a:pt x="0" y="19143"/>
                    <a:pt x="0" y="19647"/>
                  </a:cubicBezTo>
                  <a:cubicBezTo>
                    <a:pt x="0" y="20150"/>
                    <a:pt x="0" y="20699"/>
                    <a:pt x="2215" y="21020"/>
                  </a:cubicBezTo>
                  <a:cubicBezTo>
                    <a:pt x="4431" y="21340"/>
                    <a:pt x="8861" y="21431"/>
                    <a:pt x="13292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7" name="Line"/>
            <p:cNvSpPr/>
            <p:nvPr/>
          </p:nvSpPr>
          <p:spPr>
            <a:xfrm>
              <a:off x="3860723" y="2897906"/>
              <a:ext cx="155676" cy="257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fill="norm" stroke="1" extrusionOk="0">
                  <a:moveTo>
                    <a:pt x="0" y="4123"/>
                  </a:moveTo>
                  <a:cubicBezTo>
                    <a:pt x="1440" y="2683"/>
                    <a:pt x="2880" y="1243"/>
                    <a:pt x="4800" y="523"/>
                  </a:cubicBezTo>
                  <a:cubicBezTo>
                    <a:pt x="6720" y="-197"/>
                    <a:pt x="9120" y="-197"/>
                    <a:pt x="11040" y="667"/>
                  </a:cubicBezTo>
                  <a:cubicBezTo>
                    <a:pt x="12960" y="1531"/>
                    <a:pt x="14400" y="3259"/>
                    <a:pt x="13440" y="6139"/>
                  </a:cubicBezTo>
                  <a:cubicBezTo>
                    <a:pt x="12480" y="9019"/>
                    <a:pt x="9120" y="13051"/>
                    <a:pt x="6240" y="15499"/>
                  </a:cubicBezTo>
                  <a:cubicBezTo>
                    <a:pt x="3360" y="17947"/>
                    <a:pt x="960" y="18811"/>
                    <a:pt x="960" y="19531"/>
                  </a:cubicBezTo>
                  <a:cubicBezTo>
                    <a:pt x="960" y="20251"/>
                    <a:pt x="3360" y="20827"/>
                    <a:pt x="7200" y="21115"/>
                  </a:cubicBezTo>
                  <a:cubicBezTo>
                    <a:pt x="11040" y="21403"/>
                    <a:pt x="16320" y="21403"/>
                    <a:pt x="21600" y="21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8" name="Line"/>
            <p:cNvSpPr/>
            <p:nvPr/>
          </p:nvSpPr>
          <p:spPr>
            <a:xfrm>
              <a:off x="4390016" y="3570131"/>
              <a:ext cx="25945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9" name="Line"/>
            <p:cNvSpPr/>
            <p:nvPr/>
          </p:nvSpPr>
          <p:spPr>
            <a:xfrm>
              <a:off x="4846661" y="3430837"/>
              <a:ext cx="203820" cy="42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263" fill="norm" stroke="1" extrusionOk="0">
                  <a:moveTo>
                    <a:pt x="2160" y="217"/>
                  </a:moveTo>
                  <a:cubicBezTo>
                    <a:pt x="5760" y="45"/>
                    <a:pt x="9360" y="-126"/>
                    <a:pt x="11880" y="131"/>
                  </a:cubicBezTo>
                  <a:cubicBezTo>
                    <a:pt x="14400" y="388"/>
                    <a:pt x="15840" y="1074"/>
                    <a:pt x="16020" y="1845"/>
                  </a:cubicBezTo>
                  <a:cubicBezTo>
                    <a:pt x="16200" y="2617"/>
                    <a:pt x="15120" y="3474"/>
                    <a:pt x="13860" y="4160"/>
                  </a:cubicBezTo>
                  <a:cubicBezTo>
                    <a:pt x="12600" y="4845"/>
                    <a:pt x="11160" y="5360"/>
                    <a:pt x="9540" y="5788"/>
                  </a:cubicBezTo>
                  <a:cubicBezTo>
                    <a:pt x="7920" y="6217"/>
                    <a:pt x="6120" y="6560"/>
                    <a:pt x="6120" y="6988"/>
                  </a:cubicBezTo>
                  <a:cubicBezTo>
                    <a:pt x="6120" y="7417"/>
                    <a:pt x="7920" y="7931"/>
                    <a:pt x="10800" y="9388"/>
                  </a:cubicBezTo>
                  <a:cubicBezTo>
                    <a:pt x="13680" y="10845"/>
                    <a:pt x="17640" y="13245"/>
                    <a:pt x="19620" y="14874"/>
                  </a:cubicBezTo>
                  <a:cubicBezTo>
                    <a:pt x="21600" y="16503"/>
                    <a:pt x="21600" y="17360"/>
                    <a:pt x="20340" y="18474"/>
                  </a:cubicBezTo>
                  <a:cubicBezTo>
                    <a:pt x="19080" y="19588"/>
                    <a:pt x="16560" y="20960"/>
                    <a:pt x="12960" y="21217"/>
                  </a:cubicBezTo>
                  <a:cubicBezTo>
                    <a:pt x="9360" y="21474"/>
                    <a:pt x="4680" y="20617"/>
                    <a:pt x="0" y="19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0" name="Line"/>
            <p:cNvSpPr/>
            <p:nvPr/>
          </p:nvSpPr>
          <p:spPr>
            <a:xfrm>
              <a:off x="5355197" y="2698355"/>
              <a:ext cx="196420" cy="1061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516" fill="norm" stroke="1" extrusionOk="0">
                  <a:moveTo>
                    <a:pt x="0" y="0"/>
                  </a:moveTo>
                  <a:cubicBezTo>
                    <a:pt x="5305" y="561"/>
                    <a:pt x="10611" y="1122"/>
                    <a:pt x="14211" y="1543"/>
                  </a:cubicBezTo>
                  <a:cubicBezTo>
                    <a:pt x="17811" y="1964"/>
                    <a:pt x="19705" y="2244"/>
                    <a:pt x="20463" y="2560"/>
                  </a:cubicBezTo>
                  <a:cubicBezTo>
                    <a:pt x="21221" y="2875"/>
                    <a:pt x="20842" y="3226"/>
                    <a:pt x="20653" y="4418"/>
                  </a:cubicBezTo>
                  <a:cubicBezTo>
                    <a:pt x="20463" y="5610"/>
                    <a:pt x="20463" y="7644"/>
                    <a:pt x="20653" y="9958"/>
                  </a:cubicBezTo>
                  <a:cubicBezTo>
                    <a:pt x="20842" y="12273"/>
                    <a:pt x="21221" y="14868"/>
                    <a:pt x="21411" y="16761"/>
                  </a:cubicBezTo>
                  <a:cubicBezTo>
                    <a:pt x="21600" y="18655"/>
                    <a:pt x="21600" y="19847"/>
                    <a:pt x="20842" y="20583"/>
                  </a:cubicBezTo>
                  <a:cubicBezTo>
                    <a:pt x="20084" y="21319"/>
                    <a:pt x="18568" y="21600"/>
                    <a:pt x="14968" y="21495"/>
                  </a:cubicBezTo>
                  <a:cubicBezTo>
                    <a:pt x="11368" y="21390"/>
                    <a:pt x="5684" y="20899"/>
                    <a:pt x="0" y="20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1" name="Line"/>
            <p:cNvSpPr/>
            <p:nvPr/>
          </p:nvSpPr>
          <p:spPr>
            <a:xfrm>
              <a:off x="5998651" y="3027845"/>
              <a:ext cx="308096" cy="50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208" fill="norm" stroke="1" extrusionOk="0">
                  <a:moveTo>
                    <a:pt x="4273" y="1861"/>
                  </a:moveTo>
                  <a:cubicBezTo>
                    <a:pt x="4035" y="5656"/>
                    <a:pt x="3798" y="9450"/>
                    <a:pt x="3679" y="11859"/>
                  </a:cubicBezTo>
                  <a:cubicBezTo>
                    <a:pt x="3560" y="14267"/>
                    <a:pt x="3560" y="15288"/>
                    <a:pt x="3323" y="15361"/>
                  </a:cubicBezTo>
                  <a:cubicBezTo>
                    <a:pt x="3086" y="15434"/>
                    <a:pt x="2611" y="14559"/>
                    <a:pt x="2018" y="12661"/>
                  </a:cubicBezTo>
                  <a:cubicBezTo>
                    <a:pt x="1424" y="10764"/>
                    <a:pt x="712" y="7845"/>
                    <a:pt x="593" y="5656"/>
                  </a:cubicBezTo>
                  <a:cubicBezTo>
                    <a:pt x="475" y="3467"/>
                    <a:pt x="949" y="2007"/>
                    <a:pt x="1780" y="1204"/>
                  </a:cubicBezTo>
                  <a:cubicBezTo>
                    <a:pt x="2611" y="402"/>
                    <a:pt x="3798" y="256"/>
                    <a:pt x="6053" y="110"/>
                  </a:cubicBezTo>
                  <a:cubicBezTo>
                    <a:pt x="8308" y="-36"/>
                    <a:pt x="11631" y="-182"/>
                    <a:pt x="13886" y="694"/>
                  </a:cubicBezTo>
                  <a:cubicBezTo>
                    <a:pt x="16141" y="1569"/>
                    <a:pt x="17327" y="3467"/>
                    <a:pt x="16971" y="4926"/>
                  </a:cubicBezTo>
                  <a:cubicBezTo>
                    <a:pt x="16615" y="6386"/>
                    <a:pt x="14716" y="7407"/>
                    <a:pt x="13174" y="8137"/>
                  </a:cubicBezTo>
                  <a:cubicBezTo>
                    <a:pt x="11631" y="8867"/>
                    <a:pt x="10444" y="9304"/>
                    <a:pt x="10444" y="9596"/>
                  </a:cubicBezTo>
                  <a:cubicBezTo>
                    <a:pt x="10444" y="9888"/>
                    <a:pt x="11631" y="10034"/>
                    <a:pt x="13530" y="10618"/>
                  </a:cubicBezTo>
                  <a:cubicBezTo>
                    <a:pt x="15429" y="11202"/>
                    <a:pt x="18040" y="12223"/>
                    <a:pt x="19582" y="13610"/>
                  </a:cubicBezTo>
                  <a:cubicBezTo>
                    <a:pt x="21125" y="14996"/>
                    <a:pt x="21600" y="16748"/>
                    <a:pt x="20651" y="18134"/>
                  </a:cubicBezTo>
                  <a:cubicBezTo>
                    <a:pt x="19701" y="19521"/>
                    <a:pt x="17327" y="20542"/>
                    <a:pt x="14479" y="20980"/>
                  </a:cubicBezTo>
                  <a:cubicBezTo>
                    <a:pt x="11631" y="21418"/>
                    <a:pt x="8308" y="21272"/>
                    <a:pt x="5815" y="20104"/>
                  </a:cubicBezTo>
                  <a:cubicBezTo>
                    <a:pt x="3323" y="18937"/>
                    <a:pt x="1662" y="16748"/>
                    <a:pt x="0" y="14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2" name="Line"/>
            <p:cNvSpPr/>
            <p:nvPr/>
          </p:nvSpPr>
          <p:spPr>
            <a:xfrm>
              <a:off x="6424161" y="2937055"/>
              <a:ext cx="18681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3" name="Line"/>
            <p:cNvSpPr/>
            <p:nvPr/>
          </p:nvSpPr>
          <p:spPr>
            <a:xfrm>
              <a:off x="6693997" y="2854029"/>
              <a:ext cx="2075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4" name="Line"/>
            <p:cNvSpPr/>
            <p:nvPr/>
          </p:nvSpPr>
          <p:spPr>
            <a:xfrm>
              <a:off x="7150641" y="3238026"/>
              <a:ext cx="30443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155" y="14400"/>
                    <a:pt x="10309" y="7200"/>
                    <a:pt x="13500" y="3600"/>
                  </a:cubicBezTo>
                  <a:cubicBezTo>
                    <a:pt x="16691" y="0"/>
                    <a:pt x="17918" y="0"/>
                    <a:pt x="19145" y="0"/>
                  </a:cubicBezTo>
                  <a:cubicBezTo>
                    <a:pt x="20373" y="0"/>
                    <a:pt x="21600" y="0"/>
                    <a:pt x="21600" y="3600"/>
                  </a:cubicBezTo>
                  <a:cubicBezTo>
                    <a:pt x="21600" y="7200"/>
                    <a:pt x="20373" y="14400"/>
                    <a:pt x="19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5" name="Line"/>
            <p:cNvSpPr/>
            <p:nvPr/>
          </p:nvSpPr>
          <p:spPr>
            <a:xfrm>
              <a:off x="7192154" y="3362566"/>
              <a:ext cx="37362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00" y="5400"/>
                    <a:pt x="12400" y="10800"/>
                    <a:pt x="16000" y="14400"/>
                  </a:cubicBezTo>
                  <a:cubicBezTo>
                    <a:pt x="19600" y="18000"/>
                    <a:pt x="206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6" name="Line"/>
            <p:cNvSpPr/>
            <p:nvPr/>
          </p:nvSpPr>
          <p:spPr>
            <a:xfrm>
              <a:off x="8065229" y="2916299"/>
              <a:ext cx="154377" cy="101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fill="norm" stroke="1" extrusionOk="0">
                  <a:moveTo>
                    <a:pt x="21420" y="0"/>
                  </a:moveTo>
                  <a:cubicBezTo>
                    <a:pt x="16620" y="147"/>
                    <a:pt x="11820" y="294"/>
                    <a:pt x="8220" y="514"/>
                  </a:cubicBezTo>
                  <a:cubicBezTo>
                    <a:pt x="4620" y="735"/>
                    <a:pt x="2220" y="1029"/>
                    <a:pt x="1020" y="1543"/>
                  </a:cubicBezTo>
                  <a:cubicBezTo>
                    <a:pt x="-180" y="2057"/>
                    <a:pt x="-180" y="2792"/>
                    <a:pt x="300" y="4004"/>
                  </a:cubicBezTo>
                  <a:cubicBezTo>
                    <a:pt x="780" y="5216"/>
                    <a:pt x="1740" y="6906"/>
                    <a:pt x="2220" y="9110"/>
                  </a:cubicBezTo>
                  <a:cubicBezTo>
                    <a:pt x="2700" y="11314"/>
                    <a:pt x="2700" y="14033"/>
                    <a:pt x="2700" y="15980"/>
                  </a:cubicBezTo>
                  <a:cubicBezTo>
                    <a:pt x="2700" y="17927"/>
                    <a:pt x="2700" y="19102"/>
                    <a:pt x="2700" y="19873"/>
                  </a:cubicBezTo>
                  <a:cubicBezTo>
                    <a:pt x="2700" y="20645"/>
                    <a:pt x="2700" y="21012"/>
                    <a:pt x="4860" y="21233"/>
                  </a:cubicBezTo>
                  <a:cubicBezTo>
                    <a:pt x="7020" y="21453"/>
                    <a:pt x="11340" y="21527"/>
                    <a:pt x="156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7" name="Line"/>
            <p:cNvSpPr/>
            <p:nvPr/>
          </p:nvSpPr>
          <p:spPr>
            <a:xfrm>
              <a:off x="8603602" y="2843651"/>
              <a:ext cx="279323" cy="380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226" fill="norm" stroke="1" extrusionOk="0">
                  <a:moveTo>
                    <a:pt x="10273" y="0"/>
                  </a:moveTo>
                  <a:cubicBezTo>
                    <a:pt x="8956" y="1736"/>
                    <a:pt x="7639" y="3471"/>
                    <a:pt x="6717" y="4918"/>
                  </a:cubicBezTo>
                  <a:cubicBezTo>
                    <a:pt x="5795" y="6364"/>
                    <a:pt x="5268" y="7521"/>
                    <a:pt x="5663" y="8004"/>
                  </a:cubicBezTo>
                  <a:cubicBezTo>
                    <a:pt x="6059" y="8486"/>
                    <a:pt x="7376" y="8293"/>
                    <a:pt x="9483" y="8389"/>
                  </a:cubicBezTo>
                  <a:cubicBezTo>
                    <a:pt x="11590" y="8486"/>
                    <a:pt x="14488" y="8871"/>
                    <a:pt x="16727" y="9932"/>
                  </a:cubicBezTo>
                  <a:cubicBezTo>
                    <a:pt x="18966" y="10993"/>
                    <a:pt x="20546" y="12729"/>
                    <a:pt x="21073" y="14657"/>
                  </a:cubicBezTo>
                  <a:cubicBezTo>
                    <a:pt x="21600" y="16586"/>
                    <a:pt x="21073" y="18707"/>
                    <a:pt x="19361" y="19961"/>
                  </a:cubicBezTo>
                  <a:cubicBezTo>
                    <a:pt x="17649" y="21214"/>
                    <a:pt x="14751" y="21600"/>
                    <a:pt x="11327" y="20829"/>
                  </a:cubicBezTo>
                  <a:cubicBezTo>
                    <a:pt x="7902" y="20057"/>
                    <a:pt x="3951" y="18129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8" name="Line"/>
            <p:cNvSpPr/>
            <p:nvPr/>
          </p:nvSpPr>
          <p:spPr>
            <a:xfrm>
              <a:off x="8697006" y="2853109"/>
              <a:ext cx="290593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20015"/>
                  </a:moveTo>
                  <a:cubicBezTo>
                    <a:pt x="2571" y="11375"/>
                    <a:pt x="5143" y="2735"/>
                    <a:pt x="8743" y="575"/>
                  </a:cubicBezTo>
                  <a:cubicBezTo>
                    <a:pt x="12343" y="-1585"/>
                    <a:pt x="169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9" name="Line"/>
            <p:cNvSpPr/>
            <p:nvPr/>
          </p:nvSpPr>
          <p:spPr>
            <a:xfrm>
              <a:off x="8652034" y="3661765"/>
              <a:ext cx="242161" cy="281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3" fill="norm" stroke="1" extrusionOk="0">
                  <a:moveTo>
                    <a:pt x="1234" y="3256"/>
                  </a:moveTo>
                  <a:cubicBezTo>
                    <a:pt x="2160" y="2215"/>
                    <a:pt x="3086" y="1174"/>
                    <a:pt x="4783" y="524"/>
                  </a:cubicBezTo>
                  <a:cubicBezTo>
                    <a:pt x="6480" y="-127"/>
                    <a:pt x="8949" y="-387"/>
                    <a:pt x="10491" y="1044"/>
                  </a:cubicBezTo>
                  <a:cubicBezTo>
                    <a:pt x="12034" y="2476"/>
                    <a:pt x="12651" y="5599"/>
                    <a:pt x="11263" y="8591"/>
                  </a:cubicBezTo>
                  <a:cubicBezTo>
                    <a:pt x="9874" y="11584"/>
                    <a:pt x="6480" y="14447"/>
                    <a:pt x="4011" y="16138"/>
                  </a:cubicBezTo>
                  <a:cubicBezTo>
                    <a:pt x="1543" y="17830"/>
                    <a:pt x="0" y="18350"/>
                    <a:pt x="0" y="18611"/>
                  </a:cubicBezTo>
                  <a:cubicBezTo>
                    <a:pt x="0" y="18871"/>
                    <a:pt x="1543" y="18871"/>
                    <a:pt x="5400" y="19261"/>
                  </a:cubicBezTo>
                  <a:cubicBezTo>
                    <a:pt x="9257" y="19652"/>
                    <a:pt x="15429" y="20432"/>
                    <a:pt x="21600" y="21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0" name="Line"/>
            <p:cNvSpPr/>
            <p:nvPr/>
          </p:nvSpPr>
          <p:spPr>
            <a:xfrm>
              <a:off x="9651808" y="2864408"/>
              <a:ext cx="231684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1600" fill="norm" stroke="1" extrusionOk="0">
                  <a:moveTo>
                    <a:pt x="0" y="0"/>
                  </a:moveTo>
                  <a:cubicBezTo>
                    <a:pt x="3086" y="212"/>
                    <a:pt x="6171" y="424"/>
                    <a:pt x="10029" y="1059"/>
                  </a:cubicBezTo>
                  <a:cubicBezTo>
                    <a:pt x="13886" y="1694"/>
                    <a:pt x="18514" y="2753"/>
                    <a:pt x="20057" y="3706"/>
                  </a:cubicBezTo>
                  <a:cubicBezTo>
                    <a:pt x="21600" y="4659"/>
                    <a:pt x="20057" y="5506"/>
                    <a:pt x="17126" y="8471"/>
                  </a:cubicBezTo>
                  <a:cubicBezTo>
                    <a:pt x="14194" y="11435"/>
                    <a:pt x="9874" y="16518"/>
                    <a:pt x="55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1" name="Line"/>
            <p:cNvSpPr/>
            <p:nvPr/>
          </p:nvSpPr>
          <p:spPr>
            <a:xfrm>
              <a:off x="9485756" y="3613374"/>
              <a:ext cx="224658" cy="36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226" fill="norm" stroke="1" extrusionOk="0">
                  <a:moveTo>
                    <a:pt x="4909" y="2300"/>
                  </a:moveTo>
                  <a:cubicBezTo>
                    <a:pt x="5891" y="1500"/>
                    <a:pt x="6873" y="700"/>
                    <a:pt x="8182" y="300"/>
                  </a:cubicBezTo>
                  <a:cubicBezTo>
                    <a:pt x="9491" y="-100"/>
                    <a:pt x="11127" y="-100"/>
                    <a:pt x="12436" y="300"/>
                  </a:cubicBezTo>
                  <a:cubicBezTo>
                    <a:pt x="13745" y="700"/>
                    <a:pt x="14727" y="1500"/>
                    <a:pt x="14891" y="2800"/>
                  </a:cubicBezTo>
                  <a:cubicBezTo>
                    <a:pt x="15055" y="4100"/>
                    <a:pt x="14400" y="5900"/>
                    <a:pt x="13255" y="7000"/>
                  </a:cubicBezTo>
                  <a:cubicBezTo>
                    <a:pt x="12109" y="8100"/>
                    <a:pt x="10473" y="8500"/>
                    <a:pt x="10473" y="9000"/>
                  </a:cubicBezTo>
                  <a:cubicBezTo>
                    <a:pt x="10473" y="9500"/>
                    <a:pt x="12109" y="10100"/>
                    <a:pt x="14236" y="11400"/>
                  </a:cubicBezTo>
                  <a:cubicBezTo>
                    <a:pt x="16364" y="12700"/>
                    <a:pt x="18982" y="14700"/>
                    <a:pt x="20291" y="16300"/>
                  </a:cubicBezTo>
                  <a:cubicBezTo>
                    <a:pt x="21600" y="17900"/>
                    <a:pt x="21600" y="19100"/>
                    <a:pt x="20127" y="20000"/>
                  </a:cubicBezTo>
                  <a:cubicBezTo>
                    <a:pt x="18655" y="20900"/>
                    <a:pt x="15709" y="21500"/>
                    <a:pt x="12109" y="21100"/>
                  </a:cubicBezTo>
                  <a:cubicBezTo>
                    <a:pt x="8509" y="20700"/>
                    <a:pt x="4255" y="19300"/>
                    <a:pt x="0" y="17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2" name="Line"/>
            <p:cNvSpPr/>
            <p:nvPr/>
          </p:nvSpPr>
          <p:spPr>
            <a:xfrm>
              <a:off x="10087696" y="2812516"/>
              <a:ext cx="202527" cy="118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561" fill="norm" stroke="1" extrusionOk="0">
                  <a:moveTo>
                    <a:pt x="7688" y="0"/>
                  </a:moveTo>
                  <a:cubicBezTo>
                    <a:pt x="10983" y="251"/>
                    <a:pt x="14278" y="502"/>
                    <a:pt x="16841" y="942"/>
                  </a:cubicBezTo>
                  <a:cubicBezTo>
                    <a:pt x="19403" y="1381"/>
                    <a:pt x="21234" y="2009"/>
                    <a:pt x="21417" y="2826"/>
                  </a:cubicBezTo>
                  <a:cubicBezTo>
                    <a:pt x="21600" y="3642"/>
                    <a:pt x="20136" y="4647"/>
                    <a:pt x="19403" y="6153"/>
                  </a:cubicBezTo>
                  <a:cubicBezTo>
                    <a:pt x="18671" y="7660"/>
                    <a:pt x="18671" y="9670"/>
                    <a:pt x="18854" y="11805"/>
                  </a:cubicBezTo>
                  <a:cubicBezTo>
                    <a:pt x="19037" y="13940"/>
                    <a:pt x="19403" y="16200"/>
                    <a:pt x="19586" y="17676"/>
                  </a:cubicBezTo>
                  <a:cubicBezTo>
                    <a:pt x="19770" y="19151"/>
                    <a:pt x="19770" y="19842"/>
                    <a:pt x="19403" y="20344"/>
                  </a:cubicBezTo>
                  <a:cubicBezTo>
                    <a:pt x="19037" y="20847"/>
                    <a:pt x="18305" y="21160"/>
                    <a:pt x="17024" y="21349"/>
                  </a:cubicBezTo>
                  <a:cubicBezTo>
                    <a:pt x="15742" y="21537"/>
                    <a:pt x="13912" y="21600"/>
                    <a:pt x="10983" y="21537"/>
                  </a:cubicBezTo>
                  <a:cubicBezTo>
                    <a:pt x="8054" y="21474"/>
                    <a:pt x="4027" y="21286"/>
                    <a:pt x="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3" name="Line"/>
            <p:cNvSpPr/>
            <p:nvPr/>
          </p:nvSpPr>
          <p:spPr>
            <a:xfrm>
              <a:off x="10810303" y="2886317"/>
              <a:ext cx="169928" cy="98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99" fill="norm" stroke="1" extrusionOk="0">
                  <a:moveTo>
                    <a:pt x="21220" y="201"/>
                  </a:moveTo>
                  <a:cubicBezTo>
                    <a:pt x="19060" y="50"/>
                    <a:pt x="16900" y="-101"/>
                    <a:pt x="14092" y="88"/>
                  </a:cubicBezTo>
                  <a:cubicBezTo>
                    <a:pt x="11284" y="277"/>
                    <a:pt x="7828" y="805"/>
                    <a:pt x="5884" y="1938"/>
                  </a:cubicBezTo>
                  <a:cubicBezTo>
                    <a:pt x="3940" y="3071"/>
                    <a:pt x="3508" y="4808"/>
                    <a:pt x="3292" y="6998"/>
                  </a:cubicBezTo>
                  <a:cubicBezTo>
                    <a:pt x="3076" y="9189"/>
                    <a:pt x="3076" y="11832"/>
                    <a:pt x="2644" y="13909"/>
                  </a:cubicBezTo>
                  <a:cubicBezTo>
                    <a:pt x="2212" y="15986"/>
                    <a:pt x="1348" y="17496"/>
                    <a:pt x="700" y="18516"/>
                  </a:cubicBezTo>
                  <a:cubicBezTo>
                    <a:pt x="52" y="19535"/>
                    <a:pt x="-380" y="20064"/>
                    <a:pt x="484" y="20366"/>
                  </a:cubicBezTo>
                  <a:cubicBezTo>
                    <a:pt x="1348" y="20668"/>
                    <a:pt x="3508" y="20744"/>
                    <a:pt x="5452" y="20895"/>
                  </a:cubicBezTo>
                  <a:cubicBezTo>
                    <a:pt x="7396" y="21046"/>
                    <a:pt x="9124" y="21272"/>
                    <a:pt x="10852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4" name="Line"/>
            <p:cNvSpPr/>
            <p:nvPr/>
          </p:nvSpPr>
          <p:spPr>
            <a:xfrm>
              <a:off x="11236229" y="2880996"/>
              <a:ext cx="221404" cy="263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fill="norm" stroke="1" extrusionOk="0">
                  <a:moveTo>
                    <a:pt x="5400" y="2863"/>
                  </a:moveTo>
                  <a:cubicBezTo>
                    <a:pt x="6412" y="1741"/>
                    <a:pt x="7425" y="619"/>
                    <a:pt x="8775" y="198"/>
                  </a:cubicBezTo>
                  <a:cubicBezTo>
                    <a:pt x="10125" y="-223"/>
                    <a:pt x="11813" y="58"/>
                    <a:pt x="13163" y="759"/>
                  </a:cubicBezTo>
                  <a:cubicBezTo>
                    <a:pt x="14513" y="1460"/>
                    <a:pt x="15525" y="2582"/>
                    <a:pt x="15525" y="4826"/>
                  </a:cubicBezTo>
                  <a:cubicBezTo>
                    <a:pt x="15525" y="7070"/>
                    <a:pt x="14513" y="10437"/>
                    <a:pt x="12319" y="12961"/>
                  </a:cubicBezTo>
                  <a:cubicBezTo>
                    <a:pt x="10125" y="15486"/>
                    <a:pt x="6750" y="17169"/>
                    <a:pt x="4219" y="18291"/>
                  </a:cubicBezTo>
                  <a:cubicBezTo>
                    <a:pt x="1688" y="19413"/>
                    <a:pt x="0" y="19974"/>
                    <a:pt x="0" y="20255"/>
                  </a:cubicBezTo>
                  <a:cubicBezTo>
                    <a:pt x="0" y="20535"/>
                    <a:pt x="1688" y="20535"/>
                    <a:pt x="5569" y="20676"/>
                  </a:cubicBezTo>
                  <a:cubicBezTo>
                    <a:pt x="9450" y="20816"/>
                    <a:pt x="15525" y="21096"/>
                    <a:pt x="21600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5" name="Line"/>
            <p:cNvSpPr/>
            <p:nvPr/>
          </p:nvSpPr>
          <p:spPr>
            <a:xfrm>
              <a:off x="11768980" y="3622023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6" name="Line"/>
            <p:cNvSpPr/>
            <p:nvPr/>
          </p:nvSpPr>
          <p:spPr>
            <a:xfrm>
              <a:off x="12163356" y="3504402"/>
              <a:ext cx="249936" cy="35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31" fill="norm" stroke="1" extrusionOk="0">
                  <a:moveTo>
                    <a:pt x="5326" y="839"/>
                  </a:moveTo>
                  <a:cubicBezTo>
                    <a:pt x="8285" y="419"/>
                    <a:pt x="11244" y="0"/>
                    <a:pt x="13463" y="0"/>
                  </a:cubicBezTo>
                  <a:cubicBezTo>
                    <a:pt x="15682" y="0"/>
                    <a:pt x="17162" y="419"/>
                    <a:pt x="18049" y="1258"/>
                  </a:cubicBezTo>
                  <a:cubicBezTo>
                    <a:pt x="18937" y="2097"/>
                    <a:pt x="19233" y="3355"/>
                    <a:pt x="18049" y="4509"/>
                  </a:cubicBezTo>
                  <a:cubicBezTo>
                    <a:pt x="16866" y="5662"/>
                    <a:pt x="14203" y="6711"/>
                    <a:pt x="12131" y="7445"/>
                  </a:cubicBezTo>
                  <a:cubicBezTo>
                    <a:pt x="10060" y="8179"/>
                    <a:pt x="8581" y="8598"/>
                    <a:pt x="8729" y="9122"/>
                  </a:cubicBezTo>
                  <a:cubicBezTo>
                    <a:pt x="8877" y="9647"/>
                    <a:pt x="10652" y="10276"/>
                    <a:pt x="12871" y="11534"/>
                  </a:cubicBezTo>
                  <a:cubicBezTo>
                    <a:pt x="15090" y="12792"/>
                    <a:pt x="17753" y="14680"/>
                    <a:pt x="19381" y="16252"/>
                  </a:cubicBezTo>
                  <a:cubicBezTo>
                    <a:pt x="21008" y="17825"/>
                    <a:pt x="21600" y="19084"/>
                    <a:pt x="21304" y="20027"/>
                  </a:cubicBezTo>
                  <a:cubicBezTo>
                    <a:pt x="21008" y="20971"/>
                    <a:pt x="19825" y="21600"/>
                    <a:pt x="16126" y="21390"/>
                  </a:cubicBezTo>
                  <a:cubicBezTo>
                    <a:pt x="12427" y="21181"/>
                    <a:pt x="6214" y="20132"/>
                    <a:pt x="0" y="19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7" name="Line"/>
            <p:cNvSpPr/>
            <p:nvPr/>
          </p:nvSpPr>
          <p:spPr>
            <a:xfrm>
              <a:off x="12651135" y="2760624"/>
              <a:ext cx="206695" cy="111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469" fill="norm" stroke="1" extrusionOk="0">
                  <a:moveTo>
                    <a:pt x="4249" y="0"/>
                  </a:moveTo>
                  <a:cubicBezTo>
                    <a:pt x="7436" y="267"/>
                    <a:pt x="10623" y="535"/>
                    <a:pt x="13633" y="970"/>
                  </a:cubicBezTo>
                  <a:cubicBezTo>
                    <a:pt x="16643" y="1404"/>
                    <a:pt x="19475" y="2006"/>
                    <a:pt x="20538" y="3009"/>
                  </a:cubicBezTo>
                  <a:cubicBezTo>
                    <a:pt x="21600" y="4012"/>
                    <a:pt x="20892" y="5417"/>
                    <a:pt x="20715" y="7289"/>
                  </a:cubicBezTo>
                  <a:cubicBezTo>
                    <a:pt x="20538" y="9162"/>
                    <a:pt x="20892" y="11502"/>
                    <a:pt x="21069" y="13676"/>
                  </a:cubicBezTo>
                  <a:cubicBezTo>
                    <a:pt x="21246" y="15849"/>
                    <a:pt x="21246" y="17855"/>
                    <a:pt x="20184" y="19193"/>
                  </a:cubicBezTo>
                  <a:cubicBezTo>
                    <a:pt x="19121" y="20530"/>
                    <a:pt x="16997" y="21199"/>
                    <a:pt x="13456" y="21399"/>
                  </a:cubicBezTo>
                  <a:cubicBezTo>
                    <a:pt x="9915" y="21600"/>
                    <a:pt x="4957" y="21333"/>
                    <a:pt x="0" y="210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8" name="Line"/>
            <p:cNvSpPr/>
            <p:nvPr/>
          </p:nvSpPr>
          <p:spPr>
            <a:xfrm>
              <a:off x="13237845" y="2802138"/>
              <a:ext cx="170906" cy="113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552" fill="norm" stroke="1" extrusionOk="0">
                  <a:moveTo>
                    <a:pt x="21342" y="0"/>
                  </a:moveTo>
                  <a:cubicBezTo>
                    <a:pt x="19182" y="0"/>
                    <a:pt x="17022" y="0"/>
                    <a:pt x="14214" y="394"/>
                  </a:cubicBezTo>
                  <a:cubicBezTo>
                    <a:pt x="11406" y="788"/>
                    <a:pt x="7950" y="1576"/>
                    <a:pt x="6222" y="2757"/>
                  </a:cubicBezTo>
                  <a:cubicBezTo>
                    <a:pt x="4494" y="3939"/>
                    <a:pt x="4494" y="5515"/>
                    <a:pt x="4278" y="7386"/>
                  </a:cubicBezTo>
                  <a:cubicBezTo>
                    <a:pt x="4062" y="9257"/>
                    <a:pt x="3630" y="11424"/>
                    <a:pt x="2982" y="13360"/>
                  </a:cubicBezTo>
                  <a:cubicBezTo>
                    <a:pt x="2334" y="15297"/>
                    <a:pt x="1470" y="17004"/>
                    <a:pt x="822" y="18219"/>
                  </a:cubicBezTo>
                  <a:cubicBezTo>
                    <a:pt x="174" y="19433"/>
                    <a:pt x="-258" y="20156"/>
                    <a:pt x="174" y="20648"/>
                  </a:cubicBezTo>
                  <a:cubicBezTo>
                    <a:pt x="606" y="21140"/>
                    <a:pt x="1902" y="21403"/>
                    <a:pt x="3414" y="21502"/>
                  </a:cubicBezTo>
                  <a:cubicBezTo>
                    <a:pt x="4926" y="21600"/>
                    <a:pt x="6654" y="21534"/>
                    <a:pt x="8382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9" name="Line"/>
            <p:cNvSpPr/>
            <p:nvPr/>
          </p:nvSpPr>
          <p:spPr>
            <a:xfrm>
              <a:off x="13668207" y="2793299"/>
              <a:ext cx="229182" cy="35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96" fill="norm" stroke="1" extrusionOk="0">
                  <a:moveTo>
                    <a:pt x="5803" y="1142"/>
                  </a:moveTo>
                  <a:cubicBezTo>
                    <a:pt x="7093" y="525"/>
                    <a:pt x="8382" y="-92"/>
                    <a:pt x="10800" y="11"/>
                  </a:cubicBezTo>
                  <a:cubicBezTo>
                    <a:pt x="13218" y="114"/>
                    <a:pt x="16764" y="937"/>
                    <a:pt x="18537" y="1862"/>
                  </a:cubicBezTo>
                  <a:cubicBezTo>
                    <a:pt x="20310" y="2788"/>
                    <a:pt x="20310" y="3817"/>
                    <a:pt x="19021" y="4948"/>
                  </a:cubicBezTo>
                  <a:cubicBezTo>
                    <a:pt x="17731" y="6079"/>
                    <a:pt x="15152" y="7314"/>
                    <a:pt x="13057" y="8034"/>
                  </a:cubicBezTo>
                  <a:cubicBezTo>
                    <a:pt x="10961" y="8754"/>
                    <a:pt x="9349" y="8959"/>
                    <a:pt x="9188" y="9371"/>
                  </a:cubicBezTo>
                  <a:cubicBezTo>
                    <a:pt x="9027" y="9782"/>
                    <a:pt x="10316" y="10399"/>
                    <a:pt x="12412" y="11531"/>
                  </a:cubicBezTo>
                  <a:cubicBezTo>
                    <a:pt x="14507" y="12662"/>
                    <a:pt x="17409" y="14308"/>
                    <a:pt x="19182" y="15748"/>
                  </a:cubicBezTo>
                  <a:cubicBezTo>
                    <a:pt x="20955" y="17188"/>
                    <a:pt x="21600" y="18422"/>
                    <a:pt x="21278" y="19348"/>
                  </a:cubicBezTo>
                  <a:cubicBezTo>
                    <a:pt x="20955" y="20274"/>
                    <a:pt x="19666" y="20891"/>
                    <a:pt x="17087" y="21199"/>
                  </a:cubicBezTo>
                  <a:cubicBezTo>
                    <a:pt x="14507" y="21508"/>
                    <a:pt x="10639" y="21508"/>
                    <a:pt x="7576" y="20788"/>
                  </a:cubicBezTo>
                  <a:cubicBezTo>
                    <a:pt x="4513" y="20068"/>
                    <a:pt x="2257" y="18628"/>
                    <a:pt x="0" y="17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0" name="Line"/>
            <p:cNvSpPr/>
            <p:nvPr/>
          </p:nvSpPr>
          <p:spPr>
            <a:xfrm>
              <a:off x="14695659" y="3559753"/>
              <a:ext cx="270671" cy="357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268" fill="norm" stroke="1" extrusionOk="0">
                  <a:moveTo>
                    <a:pt x="9023" y="0"/>
                  </a:moveTo>
                  <a:cubicBezTo>
                    <a:pt x="8203" y="823"/>
                    <a:pt x="7382" y="1646"/>
                    <a:pt x="6562" y="2777"/>
                  </a:cubicBezTo>
                  <a:cubicBezTo>
                    <a:pt x="5742" y="3909"/>
                    <a:pt x="4922" y="5349"/>
                    <a:pt x="5605" y="6171"/>
                  </a:cubicBezTo>
                  <a:cubicBezTo>
                    <a:pt x="6289" y="6994"/>
                    <a:pt x="8476" y="7200"/>
                    <a:pt x="11210" y="8434"/>
                  </a:cubicBezTo>
                  <a:cubicBezTo>
                    <a:pt x="13944" y="9669"/>
                    <a:pt x="17225" y="11931"/>
                    <a:pt x="19139" y="13577"/>
                  </a:cubicBezTo>
                  <a:cubicBezTo>
                    <a:pt x="21053" y="15223"/>
                    <a:pt x="21600" y="16251"/>
                    <a:pt x="21327" y="17589"/>
                  </a:cubicBezTo>
                  <a:cubicBezTo>
                    <a:pt x="21053" y="18926"/>
                    <a:pt x="19960" y="20571"/>
                    <a:pt x="17225" y="21086"/>
                  </a:cubicBezTo>
                  <a:cubicBezTo>
                    <a:pt x="14491" y="21600"/>
                    <a:pt x="10116" y="20983"/>
                    <a:pt x="6972" y="19749"/>
                  </a:cubicBezTo>
                  <a:cubicBezTo>
                    <a:pt x="3828" y="18514"/>
                    <a:pt x="1914" y="16663"/>
                    <a:pt x="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1" name="Line"/>
            <p:cNvSpPr/>
            <p:nvPr/>
          </p:nvSpPr>
          <p:spPr>
            <a:xfrm>
              <a:off x="14778685" y="3549374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2" name="Line"/>
            <p:cNvSpPr/>
            <p:nvPr/>
          </p:nvSpPr>
          <p:spPr>
            <a:xfrm>
              <a:off x="14456958" y="2854029"/>
              <a:ext cx="19718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3" name="Line"/>
            <p:cNvSpPr/>
            <p:nvPr/>
          </p:nvSpPr>
          <p:spPr>
            <a:xfrm>
              <a:off x="14820198" y="2760624"/>
              <a:ext cx="272646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600" fill="norm" stroke="1" extrusionOk="0">
                  <a:moveTo>
                    <a:pt x="0" y="0"/>
                  </a:moveTo>
                  <a:cubicBezTo>
                    <a:pt x="4320" y="176"/>
                    <a:pt x="8640" y="351"/>
                    <a:pt x="11475" y="615"/>
                  </a:cubicBezTo>
                  <a:cubicBezTo>
                    <a:pt x="14310" y="878"/>
                    <a:pt x="15660" y="1229"/>
                    <a:pt x="17280" y="1493"/>
                  </a:cubicBezTo>
                  <a:cubicBezTo>
                    <a:pt x="18900" y="1756"/>
                    <a:pt x="20790" y="1932"/>
                    <a:pt x="21195" y="2283"/>
                  </a:cubicBezTo>
                  <a:cubicBezTo>
                    <a:pt x="21600" y="2634"/>
                    <a:pt x="20520" y="3161"/>
                    <a:pt x="18495" y="4741"/>
                  </a:cubicBezTo>
                  <a:cubicBezTo>
                    <a:pt x="16470" y="6322"/>
                    <a:pt x="13500" y="8956"/>
                    <a:pt x="11070" y="11941"/>
                  </a:cubicBezTo>
                  <a:cubicBezTo>
                    <a:pt x="8640" y="14927"/>
                    <a:pt x="6750" y="18263"/>
                    <a:pt x="48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4" name="Line"/>
            <p:cNvSpPr/>
            <p:nvPr/>
          </p:nvSpPr>
          <p:spPr>
            <a:xfrm>
              <a:off x="13533290" y="3684292"/>
              <a:ext cx="2179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829" y="0"/>
                    <a:pt x="11657" y="0"/>
                    <a:pt x="15257" y="3600"/>
                  </a:cubicBezTo>
                  <a:cubicBezTo>
                    <a:pt x="18857" y="7200"/>
                    <a:pt x="2022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5" name="Line"/>
            <p:cNvSpPr/>
            <p:nvPr/>
          </p:nvSpPr>
          <p:spPr>
            <a:xfrm>
              <a:off x="14005357" y="3599267"/>
              <a:ext cx="223279" cy="28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9" fill="norm" stroke="1" extrusionOk="0">
                  <a:moveTo>
                    <a:pt x="1509" y="943"/>
                  </a:moveTo>
                  <a:cubicBezTo>
                    <a:pt x="3171" y="416"/>
                    <a:pt x="4833" y="-111"/>
                    <a:pt x="7159" y="21"/>
                  </a:cubicBezTo>
                  <a:cubicBezTo>
                    <a:pt x="9485" y="152"/>
                    <a:pt x="12476" y="943"/>
                    <a:pt x="13306" y="2918"/>
                  </a:cubicBezTo>
                  <a:cubicBezTo>
                    <a:pt x="14137" y="4894"/>
                    <a:pt x="12808" y="8055"/>
                    <a:pt x="10648" y="10294"/>
                  </a:cubicBezTo>
                  <a:cubicBezTo>
                    <a:pt x="8488" y="12533"/>
                    <a:pt x="5497" y="13850"/>
                    <a:pt x="3337" y="14904"/>
                  </a:cubicBezTo>
                  <a:cubicBezTo>
                    <a:pt x="1177" y="15957"/>
                    <a:pt x="-152" y="16748"/>
                    <a:pt x="14" y="17406"/>
                  </a:cubicBezTo>
                  <a:cubicBezTo>
                    <a:pt x="180" y="18065"/>
                    <a:pt x="1842" y="18591"/>
                    <a:pt x="5663" y="19250"/>
                  </a:cubicBezTo>
                  <a:cubicBezTo>
                    <a:pt x="9485" y="19909"/>
                    <a:pt x="15466" y="20699"/>
                    <a:pt x="21448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6" name="Line"/>
            <p:cNvSpPr/>
            <p:nvPr/>
          </p:nvSpPr>
          <p:spPr>
            <a:xfrm>
              <a:off x="15370248" y="2750246"/>
              <a:ext cx="244323" cy="127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557" fill="norm" stroke="1" extrusionOk="0">
                  <a:moveTo>
                    <a:pt x="5476" y="0"/>
                  </a:moveTo>
                  <a:cubicBezTo>
                    <a:pt x="9431" y="584"/>
                    <a:pt x="13386" y="1168"/>
                    <a:pt x="15972" y="1547"/>
                  </a:cubicBezTo>
                  <a:cubicBezTo>
                    <a:pt x="18558" y="1926"/>
                    <a:pt x="19775" y="2102"/>
                    <a:pt x="20535" y="2481"/>
                  </a:cubicBezTo>
                  <a:cubicBezTo>
                    <a:pt x="21296" y="2861"/>
                    <a:pt x="21600" y="3444"/>
                    <a:pt x="21448" y="4524"/>
                  </a:cubicBezTo>
                  <a:cubicBezTo>
                    <a:pt x="21296" y="5604"/>
                    <a:pt x="20687" y="7181"/>
                    <a:pt x="20535" y="9195"/>
                  </a:cubicBezTo>
                  <a:cubicBezTo>
                    <a:pt x="20383" y="11209"/>
                    <a:pt x="20687" y="13661"/>
                    <a:pt x="20839" y="15558"/>
                  </a:cubicBezTo>
                  <a:cubicBezTo>
                    <a:pt x="20991" y="17455"/>
                    <a:pt x="20991" y="18798"/>
                    <a:pt x="20687" y="19615"/>
                  </a:cubicBezTo>
                  <a:cubicBezTo>
                    <a:pt x="20383" y="20432"/>
                    <a:pt x="19775" y="20724"/>
                    <a:pt x="17189" y="20987"/>
                  </a:cubicBezTo>
                  <a:cubicBezTo>
                    <a:pt x="14603" y="21250"/>
                    <a:pt x="10039" y="21483"/>
                    <a:pt x="6845" y="21542"/>
                  </a:cubicBezTo>
                  <a:cubicBezTo>
                    <a:pt x="3651" y="21600"/>
                    <a:pt x="1825" y="21483"/>
                    <a:pt x="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7" name="Line"/>
            <p:cNvSpPr/>
            <p:nvPr/>
          </p:nvSpPr>
          <p:spPr>
            <a:xfrm>
              <a:off x="16013701" y="3279539"/>
              <a:ext cx="3424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891" y="14400"/>
                    <a:pt x="11782" y="7200"/>
                    <a:pt x="15382" y="3600"/>
                  </a:cubicBezTo>
                  <a:cubicBezTo>
                    <a:pt x="18982" y="0"/>
                    <a:pt x="2029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8" name="Line"/>
            <p:cNvSpPr/>
            <p:nvPr/>
          </p:nvSpPr>
          <p:spPr>
            <a:xfrm>
              <a:off x="16003324" y="3455970"/>
              <a:ext cx="3632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9" name="Line"/>
            <p:cNvSpPr/>
            <p:nvPr/>
          </p:nvSpPr>
          <p:spPr>
            <a:xfrm>
              <a:off x="16701607" y="2760624"/>
              <a:ext cx="235763" cy="131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fill="norm" stroke="1" extrusionOk="0">
                  <a:moveTo>
                    <a:pt x="21334" y="0"/>
                  </a:moveTo>
                  <a:cubicBezTo>
                    <a:pt x="17577" y="113"/>
                    <a:pt x="13821" y="227"/>
                    <a:pt x="10534" y="510"/>
                  </a:cubicBezTo>
                  <a:cubicBezTo>
                    <a:pt x="7247" y="794"/>
                    <a:pt x="4430" y="1247"/>
                    <a:pt x="3334" y="1786"/>
                  </a:cubicBezTo>
                  <a:cubicBezTo>
                    <a:pt x="2238" y="2324"/>
                    <a:pt x="2864" y="2948"/>
                    <a:pt x="3490" y="4167"/>
                  </a:cubicBezTo>
                  <a:cubicBezTo>
                    <a:pt x="4117" y="5386"/>
                    <a:pt x="4743" y="7200"/>
                    <a:pt x="4743" y="8872"/>
                  </a:cubicBezTo>
                  <a:cubicBezTo>
                    <a:pt x="4743" y="10545"/>
                    <a:pt x="4117" y="12076"/>
                    <a:pt x="3177" y="13635"/>
                  </a:cubicBezTo>
                  <a:cubicBezTo>
                    <a:pt x="2238" y="15194"/>
                    <a:pt x="986" y="16781"/>
                    <a:pt x="360" y="17858"/>
                  </a:cubicBezTo>
                  <a:cubicBezTo>
                    <a:pt x="-266" y="18935"/>
                    <a:pt x="-266" y="19502"/>
                    <a:pt x="1925" y="20041"/>
                  </a:cubicBezTo>
                  <a:cubicBezTo>
                    <a:pt x="4117" y="20580"/>
                    <a:pt x="8499" y="21090"/>
                    <a:pt x="128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0" name="Line"/>
            <p:cNvSpPr/>
            <p:nvPr/>
          </p:nvSpPr>
          <p:spPr>
            <a:xfrm>
              <a:off x="17217583" y="2708733"/>
              <a:ext cx="221404" cy="40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fill="norm" stroke="1" extrusionOk="0">
                  <a:moveTo>
                    <a:pt x="0" y="0"/>
                  </a:moveTo>
                  <a:cubicBezTo>
                    <a:pt x="4387" y="1292"/>
                    <a:pt x="8775" y="2585"/>
                    <a:pt x="11812" y="3508"/>
                  </a:cubicBezTo>
                  <a:cubicBezTo>
                    <a:pt x="14850" y="4431"/>
                    <a:pt x="16537" y="4985"/>
                    <a:pt x="18225" y="5446"/>
                  </a:cubicBezTo>
                  <a:cubicBezTo>
                    <a:pt x="19912" y="5908"/>
                    <a:pt x="21600" y="6277"/>
                    <a:pt x="21600" y="6738"/>
                  </a:cubicBezTo>
                  <a:cubicBezTo>
                    <a:pt x="21600" y="7200"/>
                    <a:pt x="19912" y="7754"/>
                    <a:pt x="16875" y="9692"/>
                  </a:cubicBezTo>
                  <a:cubicBezTo>
                    <a:pt x="13837" y="11631"/>
                    <a:pt x="9450" y="14954"/>
                    <a:pt x="6750" y="17354"/>
                  </a:cubicBezTo>
                  <a:cubicBezTo>
                    <a:pt x="4050" y="19754"/>
                    <a:pt x="3038" y="21231"/>
                    <a:pt x="3206" y="21415"/>
                  </a:cubicBezTo>
                  <a:cubicBezTo>
                    <a:pt x="3375" y="21600"/>
                    <a:pt x="4725" y="20492"/>
                    <a:pt x="6075" y="19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1" name="Line"/>
            <p:cNvSpPr/>
            <p:nvPr/>
          </p:nvSpPr>
          <p:spPr>
            <a:xfrm>
              <a:off x="17560875" y="2758417"/>
              <a:ext cx="320919" cy="373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198" fill="norm" stroke="1" extrusionOk="0">
                  <a:moveTo>
                    <a:pt x="6150" y="3660"/>
                  </a:moveTo>
                  <a:cubicBezTo>
                    <a:pt x="8218" y="2286"/>
                    <a:pt x="10286" y="911"/>
                    <a:pt x="11895" y="322"/>
                  </a:cubicBezTo>
                  <a:cubicBezTo>
                    <a:pt x="13503" y="-267"/>
                    <a:pt x="14652" y="-71"/>
                    <a:pt x="15456" y="1108"/>
                  </a:cubicBezTo>
                  <a:cubicBezTo>
                    <a:pt x="16261" y="2286"/>
                    <a:pt x="16720" y="4446"/>
                    <a:pt x="15456" y="6802"/>
                  </a:cubicBezTo>
                  <a:cubicBezTo>
                    <a:pt x="14193" y="9158"/>
                    <a:pt x="11205" y="11711"/>
                    <a:pt x="9022" y="13184"/>
                  </a:cubicBezTo>
                  <a:cubicBezTo>
                    <a:pt x="6839" y="14657"/>
                    <a:pt x="5461" y="15049"/>
                    <a:pt x="3852" y="15442"/>
                  </a:cubicBezTo>
                  <a:cubicBezTo>
                    <a:pt x="2244" y="15835"/>
                    <a:pt x="405" y="16228"/>
                    <a:pt x="61" y="16326"/>
                  </a:cubicBezTo>
                  <a:cubicBezTo>
                    <a:pt x="-284" y="16424"/>
                    <a:pt x="865" y="16228"/>
                    <a:pt x="2588" y="16424"/>
                  </a:cubicBezTo>
                  <a:cubicBezTo>
                    <a:pt x="4312" y="16620"/>
                    <a:pt x="6610" y="17209"/>
                    <a:pt x="9022" y="18093"/>
                  </a:cubicBezTo>
                  <a:cubicBezTo>
                    <a:pt x="11435" y="18977"/>
                    <a:pt x="13963" y="20155"/>
                    <a:pt x="15801" y="20744"/>
                  </a:cubicBezTo>
                  <a:cubicBezTo>
                    <a:pt x="17639" y="21333"/>
                    <a:pt x="18788" y="21333"/>
                    <a:pt x="19593" y="20842"/>
                  </a:cubicBezTo>
                  <a:cubicBezTo>
                    <a:pt x="20397" y="20351"/>
                    <a:pt x="20856" y="19369"/>
                    <a:pt x="21316" y="18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2" name="Line"/>
            <p:cNvSpPr/>
            <p:nvPr/>
          </p:nvSpPr>
          <p:spPr>
            <a:xfrm>
              <a:off x="18566761" y="2833272"/>
              <a:ext cx="23870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009" y="4800"/>
                    <a:pt x="10017" y="9600"/>
                    <a:pt x="13617" y="13200"/>
                  </a:cubicBezTo>
                  <a:cubicBezTo>
                    <a:pt x="17217" y="16800"/>
                    <a:pt x="19409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3" name="Line"/>
            <p:cNvSpPr/>
            <p:nvPr/>
          </p:nvSpPr>
          <p:spPr>
            <a:xfrm>
              <a:off x="18846973" y="2760624"/>
              <a:ext cx="114162" cy="32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fill="norm" stroke="1" extrusionOk="0">
                  <a:moveTo>
                    <a:pt x="21600" y="0"/>
                  </a:moveTo>
                  <a:cubicBezTo>
                    <a:pt x="20945" y="3183"/>
                    <a:pt x="20291" y="6366"/>
                    <a:pt x="17346" y="9663"/>
                  </a:cubicBezTo>
                  <a:cubicBezTo>
                    <a:pt x="14400" y="12960"/>
                    <a:pt x="9164" y="16371"/>
                    <a:pt x="5564" y="18531"/>
                  </a:cubicBezTo>
                  <a:cubicBezTo>
                    <a:pt x="1964" y="20691"/>
                    <a:pt x="0" y="21600"/>
                    <a:pt x="0" y="21486"/>
                  </a:cubicBezTo>
                  <a:cubicBezTo>
                    <a:pt x="0" y="21373"/>
                    <a:pt x="1964" y="20236"/>
                    <a:pt x="3927" y="19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4" name="Line"/>
            <p:cNvSpPr/>
            <p:nvPr/>
          </p:nvSpPr>
          <p:spPr>
            <a:xfrm>
              <a:off x="19096054" y="2739868"/>
              <a:ext cx="214863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0" y="0"/>
                  </a:moveTo>
                  <a:cubicBezTo>
                    <a:pt x="5143" y="1309"/>
                    <a:pt x="10286" y="2618"/>
                    <a:pt x="14229" y="3600"/>
                  </a:cubicBezTo>
                  <a:cubicBezTo>
                    <a:pt x="18171" y="4582"/>
                    <a:pt x="20914" y="5236"/>
                    <a:pt x="21257" y="5891"/>
                  </a:cubicBezTo>
                  <a:cubicBezTo>
                    <a:pt x="21600" y="6545"/>
                    <a:pt x="19543" y="7200"/>
                    <a:pt x="16971" y="9164"/>
                  </a:cubicBezTo>
                  <a:cubicBezTo>
                    <a:pt x="14400" y="11127"/>
                    <a:pt x="11314" y="14400"/>
                    <a:pt x="9771" y="16691"/>
                  </a:cubicBezTo>
                  <a:cubicBezTo>
                    <a:pt x="8229" y="18982"/>
                    <a:pt x="8229" y="20291"/>
                    <a:pt x="82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5" name="Line"/>
            <p:cNvSpPr/>
            <p:nvPr/>
          </p:nvSpPr>
          <p:spPr>
            <a:xfrm>
              <a:off x="19365889" y="2791759"/>
              <a:ext cx="245225" cy="325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65" fill="norm" stroke="1" extrusionOk="0">
                  <a:moveTo>
                    <a:pt x="15300" y="0"/>
                  </a:moveTo>
                  <a:cubicBezTo>
                    <a:pt x="13800" y="455"/>
                    <a:pt x="12300" y="909"/>
                    <a:pt x="10950" y="1705"/>
                  </a:cubicBezTo>
                  <a:cubicBezTo>
                    <a:pt x="9600" y="2501"/>
                    <a:pt x="8400" y="3638"/>
                    <a:pt x="8700" y="4547"/>
                  </a:cubicBezTo>
                  <a:cubicBezTo>
                    <a:pt x="9000" y="5457"/>
                    <a:pt x="10800" y="6139"/>
                    <a:pt x="13200" y="7844"/>
                  </a:cubicBezTo>
                  <a:cubicBezTo>
                    <a:pt x="15600" y="9549"/>
                    <a:pt x="18600" y="12278"/>
                    <a:pt x="20100" y="14211"/>
                  </a:cubicBezTo>
                  <a:cubicBezTo>
                    <a:pt x="21600" y="16143"/>
                    <a:pt x="21600" y="17280"/>
                    <a:pt x="20400" y="18417"/>
                  </a:cubicBezTo>
                  <a:cubicBezTo>
                    <a:pt x="19200" y="19554"/>
                    <a:pt x="16800" y="20691"/>
                    <a:pt x="13800" y="21145"/>
                  </a:cubicBezTo>
                  <a:cubicBezTo>
                    <a:pt x="10800" y="21600"/>
                    <a:pt x="7200" y="21373"/>
                    <a:pt x="4800" y="20236"/>
                  </a:cubicBezTo>
                  <a:cubicBezTo>
                    <a:pt x="2400" y="19099"/>
                    <a:pt x="1200" y="17053"/>
                    <a:pt x="0" y="15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6" name="Line"/>
            <p:cNvSpPr/>
            <p:nvPr/>
          </p:nvSpPr>
          <p:spPr>
            <a:xfrm>
              <a:off x="19480051" y="2786110"/>
              <a:ext cx="23870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5635" y="2735"/>
                    <a:pt x="11270" y="-1585"/>
                    <a:pt x="14870" y="575"/>
                  </a:cubicBezTo>
                  <a:cubicBezTo>
                    <a:pt x="18470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7" name="Line"/>
            <p:cNvSpPr/>
            <p:nvPr/>
          </p:nvSpPr>
          <p:spPr>
            <a:xfrm>
              <a:off x="17010017" y="3725805"/>
              <a:ext cx="276360" cy="3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600" fill="norm" stroke="1" extrusionOk="0">
                  <a:moveTo>
                    <a:pt x="10400" y="3057"/>
                  </a:moveTo>
                  <a:cubicBezTo>
                    <a:pt x="9867" y="2038"/>
                    <a:pt x="9333" y="1019"/>
                    <a:pt x="9733" y="509"/>
                  </a:cubicBezTo>
                  <a:cubicBezTo>
                    <a:pt x="10133" y="0"/>
                    <a:pt x="11467" y="0"/>
                    <a:pt x="12800" y="0"/>
                  </a:cubicBezTo>
                  <a:cubicBezTo>
                    <a:pt x="14133" y="0"/>
                    <a:pt x="15467" y="0"/>
                    <a:pt x="16400" y="509"/>
                  </a:cubicBezTo>
                  <a:cubicBezTo>
                    <a:pt x="17333" y="1019"/>
                    <a:pt x="17867" y="2038"/>
                    <a:pt x="18133" y="3057"/>
                  </a:cubicBezTo>
                  <a:cubicBezTo>
                    <a:pt x="18400" y="4075"/>
                    <a:pt x="18400" y="5094"/>
                    <a:pt x="17600" y="6011"/>
                  </a:cubicBezTo>
                  <a:cubicBezTo>
                    <a:pt x="16800" y="6928"/>
                    <a:pt x="15200" y="7743"/>
                    <a:pt x="13733" y="8355"/>
                  </a:cubicBezTo>
                  <a:cubicBezTo>
                    <a:pt x="12267" y="8966"/>
                    <a:pt x="10933" y="9374"/>
                    <a:pt x="10933" y="9883"/>
                  </a:cubicBezTo>
                  <a:cubicBezTo>
                    <a:pt x="10933" y="10392"/>
                    <a:pt x="12267" y="11004"/>
                    <a:pt x="14267" y="12328"/>
                  </a:cubicBezTo>
                  <a:cubicBezTo>
                    <a:pt x="16267" y="13653"/>
                    <a:pt x="18933" y="15691"/>
                    <a:pt x="20267" y="17219"/>
                  </a:cubicBezTo>
                  <a:cubicBezTo>
                    <a:pt x="21600" y="18747"/>
                    <a:pt x="21600" y="19766"/>
                    <a:pt x="20533" y="20479"/>
                  </a:cubicBezTo>
                  <a:cubicBezTo>
                    <a:pt x="19467" y="21192"/>
                    <a:pt x="17333" y="21600"/>
                    <a:pt x="14000" y="21600"/>
                  </a:cubicBezTo>
                  <a:cubicBezTo>
                    <a:pt x="10667" y="21600"/>
                    <a:pt x="6133" y="21192"/>
                    <a:pt x="3600" y="20479"/>
                  </a:cubicBezTo>
                  <a:cubicBezTo>
                    <a:pt x="1067" y="19766"/>
                    <a:pt x="533" y="18747"/>
                    <a:pt x="0" y="17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8" name="Line"/>
            <p:cNvSpPr/>
            <p:nvPr/>
          </p:nvSpPr>
          <p:spPr>
            <a:xfrm>
              <a:off x="17431737" y="3860723"/>
              <a:ext cx="188939" cy="20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150" fill="norm" stroke="1" extrusionOk="0">
                  <a:moveTo>
                    <a:pt x="17780" y="0"/>
                  </a:moveTo>
                  <a:cubicBezTo>
                    <a:pt x="13537" y="0"/>
                    <a:pt x="9294" y="0"/>
                    <a:pt x="5822" y="1062"/>
                  </a:cubicBezTo>
                  <a:cubicBezTo>
                    <a:pt x="2351" y="2125"/>
                    <a:pt x="-349" y="4249"/>
                    <a:pt x="37" y="7613"/>
                  </a:cubicBezTo>
                  <a:cubicBezTo>
                    <a:pt x="422" y="10977"/>
                    <a:pt x="3894" y="15580"/>
                    <a:pt x="6594" y="18236"/>
                  </a:cubicBezTo>
                  <a:cubicBezTo>
                    <a:pt x="9294" y="20892"/>
                    <a:pt x="11222" y="21600"/>
                    <a:pt x="14115" y="20892"/>
                  </a:cubicBezTo>
                  <a:cubicBezTo>
                    <a:pt x="17008" y="20184"/>
                    <a:pt x="20865" y="18059"/>
                    <a:pt x="21058" y="14341"/>
                  </a:cubicBezTo>
                  <a:cubicBezTo>
                    <a:pt x="21251" y="10623"/>
                    <a:pt x="17780" y="5311"/>
                    <a:pt x="143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9" name="Line"/>
            <p:cNvSpPr/>
            <p:nvPr/>
          </p:nvSpPr>
          <p:spPr>
            <a:xfrm>
              <a:off x="18338439" y="3809426"/>
              <a:ext cx="249080" cy="5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fill="norm" stroke="1" extrusionOk="0">
                  <a:moveTo>
                    <a:pt x="0" y="3818"/>
                  </a:moveTo>
                  <a:cubicBezTo>
                    <a:pt x="1800" y="1118"/>
                    <a:pt x="3600" y="-1582"/>
                    <a:pt x="7200" y="1118"/>
                  </a:cubicBezTo>
                  <a:cubicBezTo>
                    <a:pt x="10800" y="3818"/>
                    <a:pt x="162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0" name="Line"/>
            <p:cNvSpPr/>
            <p:nvPr/>
          </p:nvSpPr>
          <p:spPr>
            <a:xfrm>
              <a:off x="18857353" y="3705049"/>
              <a:ext cx="208015" cy="40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073" fill="norm" stroke="1" extrusionOk="0">
                  <a:moveTo>
                    <a:pt x="0" y="0"/>
                  </a:moveTo>
                  <a:cubicBezTo>
                    <a:pt x="5311" y="900"/>
                    <a:pt x="10623" y="1800"/>
                    <a:pt x="14518" y="2430"/>
                  </a:cubicBezTo>
                  <a:cubicBezTo>
                    <a:pt x="18413" y="3060"/>
                    <a:pt x="20892" y="3420"/>
                    <a:pt x="21246" y="3690"/>
                  </a:cubicBezTo>
                  <a:cubicBezTo>
                    <a:pt x="21600" y="3960"/>
                    <a:pt x="19830" y="4140"/>
                    <a:pt x="18590" y="4770"/>
                  </a:cubicBezTo>
                  <a:cubicBezTo>
                    <a:pt x="17351" y="5400"/>
                    <a:pt x="16643" y="6480"/>
                    <a:pt x="15226" y="8190"/>
                  </a:cubicBezTo>
                  <a:cubicBezTo>
                    <a:pt x="13810" y="9900"/>
                    <a:pt x="11685" y="12240"/>
                    <a:pt x="9738" y="14760"/>
                  </a:cubicBezTo>
                  <a:cubicBezTo>
                    <a:pt x="7790" y="17280"/>
                    <a:pt x="6020" y="19980"/>
                    <a:pt x="5134" y="20790"/>
                  </a:cubicBezTo>
                  <a:cubicBezTo>
                    <a:pt x="4249" y="21600"/>
                    <a:pt x="4249" y="20520"/>
                    <a:pt x="4249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1" name="Line"/>
            <p:cNvSpPr/>
            <p:nvPr/>
          </p:nvSpPr>
          <p:spPr>
            <a:xfrm>
              <a:off x="18867732" y="3922993"/>
              <a:ext cx="18681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2" name="Line"/>
            <p:cNvSpPr/>
            <p:nvPr/>
          </p:nvSpPr>
          <p:spPr>
            <a:xfrm>
              <a:off x="19179080" y="3676288"/>
              <a:ext cx="224394" cy="390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1" h="21386" fill="norm" stroke="1" extrusionOk="0">
                  <a:moveTo>
                    <a:pt x="3869" y="2144"/>
                  </a:moveTo>
                  <a:cubicBezTo>
                    <a:pt x="4836" y="1386"/>
                    <a:pt x="5803" y="628"/>
                    <a:pt x="7254" y="249"/>
                  </a:cubicBezTo>
                  <a:cubicBezTo>
                    <a:pt x="8705" y="-130"/>
                    <a:pt x="10639" y="-130"/>
                    <a:pt x="12573" y="628"/>
                  </a:cubicBezTo>
                  <a:cubicBezTo>
                    <a:pt x="14507" y="1386"/>
                    <a:pt x="16442" y="2902"/>
                    <a:pt x="16442" y="4417"/>
                  </a:cubicBezTo>
                  <a:cubicBezTo>
                    <a:pt x="16442" y="5933"/>
                    <a:pt x="14507" y="7449"/>
                    <a:pt x="12734" y="8302"/>
                  </a:cubicBezTo>
                  <a:cubicBezTo>
                    <a:pt x="10961" y="9154"/>
                    <a:pt x="9349" y="9344"/>
                    <a:pt x="9188" y="9723"/>
                  </a:cubicBezTo>
                  <a:cubicBezTo>
                    <a:pt x="9027" y="10102"/>
                    <a:pt x="10316" y="10670"/>
                    <a:pt x="12412" y="11712"/>
                  </a:cubicBezTo>
                  <a:cubicBezTo>
                    <a:pt x="14507" y="12754"/>
                    <a:pt x="17409" y="14270"/>
                    <a:pt x="19182" y="15691"/>
                  </a:cubicBezTo>
                  <a:cubicBezTo>
                    <a:pt x="20955" y="17112"/>
                    <a:pt x="21600" y="18438"/>
                    <a:pt x="19988" y="19481"/>
                  </a:cubicBezTo>
                  <a:cubicBezTo>
                    <a:pt x="18376" y="20523"/>
                    <a:pt x="14507" y="21281"/>
                    <a:pt x="10800" y="21375"/>
                  </a:cubicBezTo>
                  <a:cubicBezTo>
                    <a:pt x="7093" y="21470"/>
                    <a:pt x="3546" y="20902"/>
                    <a:pt x="0" y="20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3" name="Line"/>
            <p:cNvSpPr/>
            <p:nvPr/>
          </p:nvSpPr>
          <p:spPr>
            <a:xfrm>
              <a:off x="19625346" y="2604950"/>
              <a:ext cx="295064" cy="144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fill="norm" stroke="1" extrusionOk="0">
                  <a:moveTo>
                    <a:pt x="9795" y="0"/>
                  </a:moveTo>
                  <a:cubicBezTo>
                    <a:pt x="12809" y="570"/>
                    <a:pt x="15823" y="1140"/>
                    <a:pt x="17833" y="1554"/>
                  </a:cubicBezTo>
                  <a:cubicBezTo>
                    <a:pt x="19842" y="1968"/>
                    <a:pt x="20846" y="2227"/>
                    <a:pt x="21223" y="2616"/>
                  </a:cubicBezTo>
                  <a:cubicBezTo>
                    <a:pt x="21600" y="3004"/>
                    <a:pt x="21349" y="3522"/>
                    <a:pt x="21223" y="4532"/>
                  </a:cubicBezTo>
                  <a:cubicBezTo>
                    <a:pt x="21098" y="5542"/>
                    <a:pt x="21098" y="7045"/>
                    <a:pt x="21098" y="8806"/>
                  </a:cubicBezTo>
                  <a:cubicBezTo>
                    <a:pt x="21098" y="10567"/>
                    <a:pt x="21098" y="12587"/>
                    <a:pt x="20595" y="14400"/>
                  </a:cubicBezTo>
                  <a:cubicBezTo>
                    <a:pt x="20093" y="16213"/>
                    <a:pt x="19088" y="17819"/>
                    <a:pt x="18335" y="18906"/>
                  </a:cubicBezTo>
                  <a:cubicBezTo>
                    <a:pt x="17581" y="19994"/>
                    <a:pt x="17079" y="20564"/>
                    <a:pt x="15447" y="20927"/>
                  </a:cubicBezTo>
                  <a:cubicBezTo>
                    <a:pt x="13814" y="21289"/>
                    <a:pt x="11051" y="21445"/>
                    <a:pt x="8288" y="21522"/>
                  </a:cubicBezTo>
                  <a:cubicBezTo>
                    <a:pt x="5526" y="21600"/>
                    <a:pt x="276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4" name="Line"/>
            <p:cNvSpPr/>
            <p:nvPr/>
          </p:nvSpPr>
          <p:spPr>
            <a:xfrm>
              <a:off x="20922631" y="3875907"/>
              <a:ext cx="403883" cy="40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28" fill="norm" stroke="1" extrusionOk="0">
                  <a:moveTo>
                    <a:pt x="0" y="4104"/>
                  </a:moveTo>
                  <a:cubicBezTo>
                    <a:pt x="554" y="5919"/>
                    <a:pt x="1108" y="7734"/>
                    <a:pt x="1477" y="9640"/>
                  </a:cubicBezTo>
                  <a:cubicBezTo>
                    <a:pt x="1846" y="11546"/>
                    <a:pt x="2031" y="13542"/>
                    <a:pt x="2123" y="15085"/>
                  </a:cubicBezTo>
                  <a:cubicBezTo>
                    <a:pt x="2215" y="16628"/>
                    <a:pt x="2215" y="17717"/>
                    <a:pt x="1938" y="17717"/>
                  </a:cubicBezTo>
                  <a:cubicBezTo>
                    <a:pt x="1662" y="17717"/>
                    <a:pt x="1108" y="16628"/>
                    <a:pt x="738" y="14632"/>
                  </a:cubicBezTo>
                  <a:cubicBezTo>
                    <a:pt x="369" y="12635"/>
                    <a:pt x="185" y="9731"/>
                    <a:pt x="92" y="7190"/>
                  </a:cubicBezTo>
                  <a:cubicBezTo>
                    <a:pt x="0" y="4648"/>
                    <a:pt x="0" y="2470"/>
                    <a:pt x="923" y="1290"/>
                  </a:cubicBezTo>
                  <a:cubicBezTo>
                    <a:pt x="1846" y="111"/>
                    <a:pt x="3692" y="-71"/>
                    <a:pt x="6738" y="20"/>
                  </a:cubicBezTo>
                  <a:cubicBezTo>
                    <a:pt x="9785" y="111"/>
                    <a:pt x="14031" y="474"/>
                    <a:pt x="16615" y="655"/>
                  </a:cubicBezTo>
                  <a:cubicBezTo>
                    <a:pt x="19200" y="837"/>
                    <a:pt x="20123" y="837"/>
                    <a:pt x="20585" y="1381"/>
                  </a:cubicBezTo>
                  <a:cubicBezTo>
                    <a:pt x="21046" y="1926"/>
                    <a:pt x="21046" y="3015"/>
                    <a:pt x="21138" y="6010"/>
                  </a:cubicBezTo>
                  <a:cubicBezTo>
                    <a:pt x="21231" y="9005"/>
                    <a:pt x="21415" y="13905"/>
                    <a:pt x="21508" y="16810"/>
                  </a:cubicBezTo>
                  <a:cubicBezTo>
                    <a:pt x="21600" y="19714"/>
                    <a:pt x="21600" y="20621"/>
                    <a:pt x="21046" y="21075"/>
                  </a:cubicBezTo>
                  <a:cubicBezTo>
                    <a:pt x="20492" y="21529"/>
                    <a:pt x="19385" y="21529"/>
                    <a:pt x="16615" y="21166"/>
                  </a:cubicBezTo>
                  <a:cubicBezTo>
                    <a:pt x="13846" y="20803"/>
                    <a:pt x="9415" y="20077"/>
                    <a:pt x="6462" y="19532"/>
                  </a:cubicBezTo>
                  <a:cubicBezTo>
                    <a:pt x="3508" y="18988"/>
                    <a:pt x="2031" y="18625"/>
                    <a:pt x="1569" y="17990"/>
                  </a:cubicBezTo>
                  <a:cubicBezTo>
                    <a:pt x="1108" y="17354"/>
                    <a:pt x="1662" y="16447"/>
                    <a:pt x="2215" y="1553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5" name="Line"/>
            <p:cNvSpPr/>
            <p:nvPr/>
          </p:nvSpPr>
          <p:spPr>
            <a:xfrm>
              <a:off x="20995280" y="3933371"/>
              <a:ext cx="161880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5" h="21600" fill="norm" stroke="1" extrusionOk="0">
                  <a:moveTo>
                    <a:pt x="18144" y="0"/>
                  </a:moveTo>
                  <a:cubicBezTo>
                    <a:pt x="14256" y="2107"/>
                    <a:pt x="10368" y="4215"/>
                    <a:pt x="8208" y="5707"/>
                  </a:cubicBezTo>
                  <a:cubicBezTo>
                    <a:pt x="6048" y="7200"/>
                    <a:pt x="5616" y="8078"/>
                    <a:pt x="6480" y="8605"/>
                  </a:cubicBezTo>
                  <a:cubicBezTo>
                    <a:pt x="7344" y="9132"/>
                    <a:pt x="9504" y="9307"/>
                    <a:pt x="11664" y="9395"/>
                  </a:cubicBezTo>
                  <a:cubicBezTo>
                    <a:pt x="13824" y="9483"/>
                    <a:pt x="15984" y="9483"/>
                    <a:pt x="17928" y="9746"/>
                  </a:cubicBezTo>
                  <a:cubicBezTo>
                    <a:pt x="19872" y="10010"/>
                    <a:pt x="21600" y="10537"/>
                    <a:pt x="18576" y="12556"/>
                  </a:cubicBezTo>
                  <a:cubicBezTo>
                    <a:pt x="15552" y="14576"/>
                    <a:pt x="7776" y="180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The example shows that, under a suitable basis, the linear transformation can take on a very simple form.…"/>
          <p:cNvSpPr txBox="1"/>
          <p:nvPr>
            <p:ph type="body" idx="1"/>
          </p:nvPr>
        </p:nvSpPr>
        <p:spPr>
          <a:xfrm>
            <a:off x="1270000" y="1551894"/>
            <a:ext cx="21844000" cy="11152439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The example shows that, under a suitable basis, the linear transformation can take on a very simple form.</a:t>
            </a:r>
            <a:endParaRPr>
              <a:blipFill rotWithShape="1">
                <a:blip r:embed="rId4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Question: </a:t>
            </a:r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Let </a:t>
            </a:r>
            <a14:m>
              <m:oMath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55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 be an endomorphism of finite dimensional basis, is it possible to choose a favorable basis of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 such that the corresponding matrix is in simpler form?</a:t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rPr>
              <a:t>In other words, given a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 matrix A, is it possible to conjugate </a:t>
            </a:r>
            <a14:m>
              <m:oMath>
                <m:r>
                  <a:rPr xmlns:a="http://schemas.openxmlformats.org/drawingml/2006/main" sz="58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 such that </a:t>
            </a:r>
            <a14:m>
              <m:oMath>
                <m:r>
                  <a:rPr xmlns:a="http://schemas.openxmlformats.org/drawingml/2006/main" sz="60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60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rPr>
                <a:blipFill rotWithShape="1">
                  <a:blip r:embed="rId15"/>
                  <a:srcRect l="0" t="0" r="0" b="0"/>
                  <a:tile tx="0" ty="0" sx="100000" sy="100000" flip="none" algn="tl"/>
                </a:blipFill>
              </a:rPr>
              <a:t> is in simpler form?</a:t>
            </a:r>
            <a:endParaRPr>
              <a:blipFill rotWithShape="1">
                <a:blip r:embed="rId16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7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8"/>
                  <a:srcRect l="0" t="0" r="0" b="0"/>
                  <a:tile tx="0" ty="0" sx="100000" sy="100000" flip="none" algn="tl"/>
                </a:blipFill>
              </a:rPr>
              <a:t>Yes, can always put it in </a:t>
            </a:r>
            <a:r>
              <a:rPr>
                <a:blipFill rotWithShape="1">
                  <a:blip r:embed="rId19"/>
                  <a:srcRect l="0" t="0" r="0" b="0"/>
                  <a:tile tx="0" ty="0" sx="100000" sy="100000" flip="none" algn="tl"/>
                </a:blipFill>
              </a:rPr>
              <a:t>Jordan form. </a:t>
            </a:r>
            <a:r>
              <a:rPr>
                <a:blipFill rotWithShape="1">
                  <a:blip r:embed="rId20"/>
                  <a:srcRect l="0" t="0" r="0" b="0"/>
                  <a:tile tx="0" ty="0" sx="100000" sy="100000" flip="none" algn="tl"/>
                </a:blipFill>
              </a:rPr>
              <a:t>(To explain later).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Ho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1691" name="Lay-Lay-McDonald, chapter 4, 4.7 exercises, question 13, 19, 20(a)."/>
          <p:cNvSpPr txBox="1"/>
          <p:nvPr>
            <p:ph type="body" idx="1"/>
          </p:nvPr>
        </p:nvSpPr>
        <p:spPr>
          <a:xfrm>
            <a:off x="1270000" y="3127747"/>
            <a:ext cx="21844000" cy="9576421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Lay-Lay-McDonald, chapter 4, 4.7 exercises, question 13, 19, 20(a).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hange of basis (基变换)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75969">
              <a:defRPr spc="-236" sz="7896"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rPr>
              <a:t>Change of basis (基变换)</a:t>
            </a:r>
          </a:p>
        </p:txBody>
      </p:sp>
      <p:sp>
        <p:nvSpPr>
          <p:cNvPr id="156" name="Recall that a finite dimensional vector space   has bases, and using the coordinates with respect to  a chosen basis,   is isomorphic to   with  .…"/>
          <p:cNvSpPr txBox="1"/>
          <p:nvPr>
            <p:ph type="body" idx="1"/>
          </p:nvPr>
        </p:nvSpPr>
        <p:spPr>
          <a:xfrm>
            <a:off x="1270000" y="3029129"/>
            <a:ext cx="21844000" cy="9675039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Recall that a finite dimensional vector space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 has bases, and using the coordinates with respect to  a chosen basis, </a:t>
            </a:r>
            <a14:m>
              <m:oMath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is isomorphic to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 with </a:t>
            </a:r>
            <a14:m>
              <m:oMath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dim</m:t>
                </m:r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9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10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rPr>
              <a:t>Question</a:t>
            </a:r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: Given two bases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14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15"/>
                  <a:srcRect l="0" t="0" r="0" b="0"/>
                  <a:tile tx="0" ty="0" sx="100000" sy="100000" flip="none" algn="tl"/>
                </a:blipFill>
              </a:rPr>
              <a:t>, how to pass between the coordinate system with respect to the bases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4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16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2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rPr>
                <a:blipFill rotWithShape="1">
                  <a:blip r:embed="rId17"/>
                  <a:srcRect l="0" t="0" r="0" b="0"/>
                  <a:tile tx="0" ty="0" sx="100000" sy="100000" flip="none" algn="tl"/>
                </a:blipFill>
              </a:rPr>
              <a:t>?In other words, for any vector </a:t>
            </a:r>
            <a14:m>
              <m:oMath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57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>
                <a:blipFill rotWithShape="1">
                  <a:blip r:embed="rId18"/>
                  <a:srcRect l="0" t="0" r="0" b="0"/>
                  <a:tile tx="0" ty="0" sx="100000" sy="100000" flip="none" algn="tl"/>
                </a:blipFill>
              </a:rPr>
              <a:t>, what is the relation between </a:t>
            </a:r>
            <a14:m>
              <m:oMath>
                <m:r>
                  <a:rPr xmlns:a="http://schemas.openxmlformats.org/drawingml/2006/main" sz="62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62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sSub>
                  <m:e>
                    <m:r>
                      <a:rPr xmlns:a="http://schemas.openxmlformats.org/drawingml/2006/main" sz="62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m:rPr>
                        <m:scr m:val="script"/>
                      </m:rPr>
                      <a:rPr xmlns:a="http://schemas.openxmlformats.org/drawingml/2006/main" sz="62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</m:oMath>
            </a14:m>
            <a:r>
              <a:rPr>
                <a:blipFill rotWithShape="1">
                  <a:blip r:embed="rId19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a:rPr xmlns:a="http://schemas.openxmlformats.org/drawingml/2006/main" sz="62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62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v</m:t>
                </m:r>
                <m:sSub>
                  <m:e>
                    <m:r>
                      <a:rPr xmlns:a="http://schemas.openxmlformats.org/drawingml/2006/main" sz="62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m:rPr>
                        <m:scr m:val="script"/>
                      </m:rPr>
                      <a:rPr xmlns:a="http://schemas.openxmlformats.org/drawingml/2006/main" sz="62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</m:oMath>
            </a14:m>
            <a:r>
              <a:rPr>
                <a:blipFill rotWithShape="1">
                  <a:blip r:embed="rId20"/>
                  <a:srcRect l="0" t="0" r="0" b="0"/>
                  <a:tile tx="0" ty="0" sx="100000" sy="100000" flip="none" algn="tl"/>
                </a:blipFill>
              </a:rPr>
              <a:t>?</a:t>
            </a:r>
            <a:endParaRPr>
              <a:blipFill rotWithShape="1">
                <a:blip r:embed="rId21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3"/>
                  <a:srcRect l="0" t="0" r="0" b="0"/>
                  <a:tile tx="0" ty="0" sx="100000" sy="100000" flip="none" algn="tl"/>
                </a:blipFill>
              </a:rPr>
              <a:t>Advantage: Linear transformations take simpler form with respect to certain well-chosen basis.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Next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1694" name="Determinant. Please starting reading chapter 3 of [Lay-Lay-McDonald] or chapter 5 of [Strang]."/>
          <p:cNvSpPr txBox="1"/>
          <p:nvPr>
            <p:ph type="body" idx="1"/>
          </p:nvPr>
        </p:nvSpPr>
        <p:spPr>
          <a:xfrm>
            <a:off x="1270000" y="3096904"/>
            <a:ext cx="21844000" cy="960726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Determinant. Please starting reading chapter 3 of [Lay-Lay-McDonald] or chapter 5 of [Strang].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G_0125.png" descr="IMG_01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8734" y="1358674"/>
            <a:ext cx="19586532" cy="5386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Drawing"/>
          <p:cNvGrpSpPr/>
          <p:nvPr/>
        </p:nvGrpSpPr>
        <p:grpSpPr>
          <a:xfrm>
            <a:off x="2470032" y="6988408"/>
            <a:ext cx="19791401" cy="4375820"/>
            <a:chOff x="0" y="0"/>
            <a:chExt cx="19791399" cy="4375818"/>
          </a:xfrm>
        </p:grpSpPr>
        <p:sp>
          <p:nvSpPr>
            <p:cNvPr id="159" name="Line"/>
            <p:cNvSpPr/>
            <p:nvPr/>
          </p:nvSpPr>
          <p:spPr>
            <a:xfrm>
              <a:off x="42838" y="406460"/>
              <a:ext cx="389591" cy="476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413" fill="norm" stroke="1" extrusionOk="0">
                  <a:moveTo>
                    <a:pt x="16412" y="684"/>
                  </a:moveTo>
                  <a:cubicBezTo>
                    <a:pt x="17359" y="839"/>
                    <a:pt x="18306" y="995"/>
                    <a:pt x="18401" y="839"/>
                  </a:cubicBezTo>
                  <a:cubicBezTo>
                    <a:pt x="18496" y="684"/>
                    <a:pt x="17738" y="218"/>
                    <a:pt x="16317" y="62"/>
                  </a:cubicBezTo>
                  <a:cubicBezTo>
                    <a:pt x="14896" y="-93"/>
                    <a:pt x="12812" y="62"/>
                    <a:pt x="11296" y="295"/>
                  </a:cubicBezTo>
                  <a:cubicBezTo>
                    <a:pt x="9780" y="529"/>
                    <a:pt x="8833" y="839"/>
                    <a:pt x="8075" y="1306"/>
                  </a:cubicBezTo>
                  <a:cubicBezTo>
                    <a:pt x="7317" y="1772"/>
                    <a:pt x="6749" y="2393"/>
                    <a:pt x="7601" y="3636"/>
                  </a:cubicBezTo>
                  <a:cubicBezTo>
                    <a:pt x="8454" y="4880"/>
                    <a:pt x="10727" y="6744"/>
                    <a:pt x="13191" y="8842"/>
                  </a:cubicBezTo>
                  <a:cubicBezTo>
                    <a:pt x="15654" y="10940"/>
                    <a:pt x="18306" y="13271"/>
                    <a:pt x="19727" y="14825"/>
                  </a:cubicBezTo>
                  <a:cubicBezTo>
                    <a:pt x="21149" y="16379"/>
                    <a:pt x="21338" y="17156"/>
                    <a:pt x="21338" y="17933"/>
                  </a:cubicBezTo>
                  <a:cubicBezTo>
                    <a:pt x="21338" y="18710"/>
                    <a:pt x="21149" y="19487"/>
                    <a:pt x="20485" y="20108"/>
                  </a:cubicBezTo>
                  <a:cubicBezTo>
                    <a:pt x="19822" y="20730"/>
                    <a:pt x="18685" y="21196"/>
                    <a:pt x="15749" y="21352"/>
                  </a:cubicBezTo>
                  <a:cubicBezTo>
                    <a:pt x="12812" y="21507"/>
                    <a:pt x="8075" y="21352"/>
                    <a:pt x="5233" y="21041"/>
                  </a:cubicBezTo>
                  <a:cubicBezTo>
                    <a:pt x="2391" y="20730"/>
                    <a:pt x="1443" y="20264"/>
                    <a:pt x="780" y="19565"/>
                  </a:cubicBezTo>
                  <a:cubicBezTo>
                    <a:pt x="117" y="18865"/>
                    <a:pt x="-262" y="17933"/>
                    <a:pt x="212" y="17389"/>
                  </a:cubicBezTo>
                  <a:cubicBezTo>
                    <a:pt x="685" y="16845"/>
                    <a:pt x="2012" y="16690"/>
                    <a:pt x="3338" y="1653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0" name="Line"/>
            <p:cNvSpPr/>
            <p:nvPr/>
          </p:nvSpPr>
          <p:spPr>
            <a:xfrm>
              <a:off x="494217" y="75209"/>
              <a:ext cx="1498415" cy="80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97" fill="norm" stroke="1" extrusionOk="0">
                  <a:moveTo>
                    <a:pt x="654" y="16794"/>
                  </a:moveTo>
                  <a:cubicBezTo>
                    <a:pt x="1052" y="17350"/>
                    <a:pt x="1450" y="17907"/>
                    <a:pt x="1923" y="18185"/>
                  </a:cubicBezTo>
                  <a:cubicBezTo>
                    <a:pt x="2396" y="18463"/>
                    <a:pt x="2943" y="18463"/>
                    <a:pt x="3391" y="18277"/>
                  </a:cubicBezTo>
                  <a:cubicBezTo>
                    <a:pt x="3839" y="18092"/>
                    <a:pt x="4187" y="17721"/>
                    <a:pt x="4436" y="17350"/>
                  </a:cubicBezTo>
                  <a:cubicBezTo>
                    <a:pt x="4685" y="16980"/>
                    <a:pt x="4834" y="16609"/>
                    <a:pt x="4834" y="16238"/>
                  </a:cubicBezTo>
                  <a:cubicBezTo>
                    <a:pt x="4834" y="15867"/>
                    <a:pt x="4685" y="15496"/>
                    <a:pt x="3939" y="15218"/>
                  </a:cubicBezTo>
                  <a:cubicBezTo>
                    <a:pt x="3192" y="14940"/>
                    <a:pt x="1848" y="14755"/>
                    <a:pt x="1077" y="14801"/>
                  </a:cubicBezTo>
                  <a:cubicBezTo>
                    <a:pt x="305" y="14847"/>
                    <a:pt x="106" y="15125"/>
                    <a:pt x="32" y="15543"/>
                  </a:cubicBezTo>
                  <a:cubicBezTo>
                    <a:pt x="-43" y="15960"/>
                    <a:pt x="7" y="16516"/>
                    <a:pt x="256" y="16887"/>
                  </a:cubicBezTo>
                  <a:cubicBezTo>
                    <a:pt x="504" y="17258"/>
                    <a:pt x="952" y="17443"/>
                    <a:pt x="1724" y="17119"/>
                  </a:cubicBezTo>
                  <a:cubicBezTo>
                    <a:pt x="2495" y="16794"/>
                    <a:pt x="3590" y="15960"/>
                    <a:pt x="4735" y="14152"/>
                  </a:cubicBezTo>
                  <a:cubicBezTo>
                    <a:pt x="5880" y="12344"/>
                    <a:pt x="7074" y="9563"/>
                    <a:pt x="7771" y="7338"/>
                  </a:cubicBezTo>
                  <a:cubicBezTo>
                    <a:pt x="8468" y="5113"/>
                    <a:pt x="8667" y="3445"/>
                    <a:pt x="8692" y="2425"/>
                  </a:cubicBezTo>
                  <a:cubicBezTo>
                    <a:pt x="8716" y="1405"/>
                    <a:pt x="8567" y="1034"/>
                    <a:pt x="8393" y="664"/>
                  </a:cubicBezTo>
                  <a:cubicBezTo>
                    <a:pt x="8219" y="293"/>
                    <a:pt x="8020" y="-78"/>
                    <a:pt x="7845" y="15"/>
                  </a:cubicBezTo>
                  <a:cubicBezTo>
                    <a:pt x="7671" y="107"/>
                    <a:pt x="7522" y="664"/>
                    <a:pt x="7348" y="2054"/>
                  </a:cubicBezTo>
                  <a:cubicBezTo>
                    <a:pt x="7174" y="3445"/>
                    <a:pt x="6975" y="5670"/>
                    <a:pt x="6900" y="8451"/>
                  </a:cubicBezTo>
                  <a:cubicBezTo>
                    <a:pt x="6825" y="11232"/>
                    <a:pt x="6875" y="14569"/>
                    <a:pt x="7099" y="16609"/>
                  </a:cubicBezTo>
                  <a:cubicBezTo>
                    <a:pt x="7323" y="18648"/>
                    <a:pt x="7721" y="19390"/>
                    <a:pt x="8045" y="19714"/>
                  </a:cubicBezTo>
                  <a:cubicBezTo>
                    <a:pt x="8368" y="20039"/>
                    <a:pt x="8617" y="19946"/>
                    <a:pt x="8940" y="19436"/>
                  </a:cubicBezTo>
                  <a:cubicBezTo>
                    <a:pt x="9264" y="18926"/>
                    <a:pt x="9662" y="17999"/>
                    <a:pt x="9911" y="17304"/>
                  </a:cubicBezTo>
                  <a:cubicBezTo>
                    <a:pt x="10160" y="16609"/>
                    <a:pt x="10259" y="16145"/>
                    <a:pt x="10284" y="15682"/>
                  </a:cubicBezTo>
                  <a:cubicBezTo>
                    <a:pt x="10309" y="15218"/>
                    <a:pt x="10259" y="14755"/>
                    <a:pt x="10160" y="14708"/>
                  </a:cubicBezTo>
                  <a:cubicBezTo>
                    <a:pt x="10060" y="14662"/>
                    <a:pt x="9911" y="15033"/>
                    <a:pt x="9811" y="15682"/>
                  </a:cubicBezTo>
                  <a:cubicBezTo>
                    <a:pt x="9712" y="16331"/>
                    <a:pt x="9662" y="17258"/>
                    <a:pt x="9737" y="18046"/>
                  </a:cubicBezTo>
                  <a:cubicBezTo>
                    <a:pt x="9811" y="18834"/>
                    <a:pt x="10010" y="19483"/>
                    <a:pt x="10234" y="19853"/>
                  </a:cubicBezTo>
                  <a:cubicBezTo>
                    <a:pt x="10458" y="20224"/>
                    <a:pt x="10707" y="20317"/>
                    <a:pt x="10931" y="20131"/>
                  </a:cubicBezTo>
                  <a:cubicBezTo>
                    <a:pt x="11155" y="19946"/>
                    <a:pt x="11354" y="19483"/>
                    <a:pt x="11504" y="19019"/>
                  </a:cubicBezTo>
                  <a:cubicBezTo>
                    <a:pt x="11653" y="18555"/>
                    <a:pt x="11752" y="18092"/>
                    <a:pt x="11802" y="17628"/>
                  </a:cubicBezTo>
                  <a:cubicBezTo>
                    <a:pt x="11852" y="17165"/>
                    <a:pt x="11852" y="16701"/>
                    <a:pt x="11852" y="16701"/>
                  </a:cubicBezTo>
                  <a:cubicBezTo>
                    <a:pt x="11852" y="16701"/>
                    <a:pt x="11852" y="17165"/>
                    <a:pt x="11902" y="17767"/>
                  </a:cubicBezTo>
                  <a:cubicBezTo>
                    <a:pt x="11951" y="18370"/>
                    <a:pt x="12051" y="19112"/>
                    <a:pt x="12200" y="19622"/>
                  </a:cubicBezTo>
                  <a:cubicBezTo>
                    <a:pt x="12350" y="20131"/>
                    <a:pt x="12549" y="20410"/>
                    <a:pt x="12822" y="20595"/>
                  </a:cubicBezTo>
                  <a:cubicBezTo>
                    <a:pt x="13096" y="20780"/>
                    <a:pt x="13445" y="20873"/>
                    <a:pt x="13892" y="20363"/>
                  </a:cubicBezTo>
                  <a:cubicBezTo>
                    <a:pt x="14340" y="19853"/>
                    <a:pt x="14888" y="18741"/>
                    <a:pt x="15361" y="16933"/>
                  </a:cubicBezTo>
                  <a:cubicBezTo>
                    <a:pt x="15833" y="15125"/>
                    <a:pt x="16232" y="12622"/>
                    <a:pt x="16406" y="10629"/>
                  </a:cubicBezTo>
                  <a:cubicBezTo>
                    <a:pt x="16580" y="8636"/>
                    <a:pt x="16530" y="7153"/>
                    <a:pt x="16431" y="6226"/>
                  </a:cubicBezTo>
                  <a:cubicBezTo>
                    <a:pt x="16331" y="5299"/>
                    <a:pt x="16182" y="4928"/>
                    <a:pt x="16008" y="4604"/>
                  </a:cubicBezTo>
                  <a:cubicBezTo>
                    <a:pt x="15833" y="4279"/>
                    <a:pt x="15634" y="4001"/>
                    <a:pt x="15510" y="4094"/>
                  </a:cubicBezTo>
                  <a:cubicBezTo>
                    <a:pt x="15386" y="4186"/>
                    <a:pt x="15336" y="4650"/>
                    <a:pt x="15286" y="6411"/>
                  </a:cubicBezTo>
                  <a:cubicBezTo>
                    <a:pt x="15236" y="8173"/>
                    <a:pt x="15186" y="11232"/>
                    <a:pt x="15236" y="13735"/>
                  </a:cubicBezTo>
                  <a:cubicBezTo>
                    <a:pt x="15286" y="16238"/>
                    <a:pt x="15435" y="18185"/>
                    <a:pt x="15585" y="19343"/>
                  </a:cubicBezTo>
                  <a:cubicBezTo>
                    <a:pt x="15734" y="20502"/>
                    <a:pt x="15883" y="20873"/>
                    <a:pt x="16082" y="21105"/>
                  </a:cubicBezTo>
                  <a:cubicBezTo>
                    <a:pt x="16281" y="21337"/>
                    <a:pt x="16530" y="21429"/>
                    <a:pt x="16779" y="21476"/>
                  </a:cubicBezTo>
                  <a:cubicBezTo>
                    <a:pt x="17028" y="21522"/>
                    <a:pt x="17277" y="21522"/>
                    <a:pt x="17600" y="21198"/>
                  </a:cubicBezTo>
                  <a:cubicBezTo>
                    <a:pt x="17924" y="20873"/>
                    <a:pt x="18322" y="20224"/>
                    <a:pt x="18621" y="19714"/>
                  </a:cubicBezTo>
                  <a:cubicBezTo>
                    <a:pt x="18919" y="19204"/>
                    <a:pt x="19118" y="18834"/>
                    <a:pt x="19243" y="18416"/>
                  </a:cubicBezTo>
                  <a:cubicBezTo>
                    <a:pt x="19367" y="17999"/>
                    <a:pt x="19417" y="17536"/>
                    <a:pt x="19566" y="17582"/>
                  </a:cubicBezTo>
                  <a:cubicBezTo>
                    <a:pt x="19716" y="17628"/>
                    <a:pt x="19964" y="18185"/>
                    <a:pt x="20188" y="18602"/>
                  </a:cubicBezTo>
                  <a:cubicBezTo>
                    <a:pt x="20412" y="19019"/>
                    <a:pt x="20611" y="19297"/>
                    <a:pt x="20835" y="19343"/>
                  </a:cubicBezTo>
                  <a:cubicBezTo>
                    <a:pt x="21059" y="19390"/>
                    <a:pt x="21308" y="19204"/>
                    <a:pt x="21557" y="190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1" name="Line"/>
            <p:cNvSpPr/>
            <p:nvPr/>
          </p:nvSpPr>
          <p:spPr>
            <a:xfrm>
              <a:off x="1857714" y="473581"/>
              <a:ext cx="124540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2" name="Line"/>
            <p:cNvSpPr/>
            <p:nvPr/>
          </p:nvSpPr>
          <p:spPr>
            <a:xfrm>
              <a:off x="1504851" y="556608"/>
              <a:ext cx="21794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29" y="5760"/>
                    <a:pt x="2057" y="11520"/>
                    <a:pt x="5657" y="15120"/>
                  </a:cubicBezTo>
                  <a:cubicBezTo>
                    <a:pt x="9257" y="18720"/>
                    <a:pt x="15429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3" name="Line"/>
            <p:cNvSpPr/>
            <p:nvPr/>
          </p:nvSpPr>
          <p:spPr>
            <a:xfrm>
              <a:off x="2146456" y="611313"/>
              <a:ext cx="624548" cy="20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026" fill="norm" stroke="1" extrusionOk="0">
                  <a:moveTo>
                    <a:pt x="779" y="5107"/>
                  </a:moveTo>
                  <a:cubicBezTo>
                    <a:pt x="660" y="6907"/>
                    <a:pt x="541" y="8707"/>
                    <a:pt x="481" y="10507"/>
                  </a:cubicBezTo>
                  <a:cubicBezTo>
                    <a:pt x="421" y="12307"/>
                    <a:pt x="421" y="14107"/>
                    <a:pt x="779" y="15187"/>
                  </a:cubicBezTo>
                  <a:cubicBezTo>
                    <a:pt x="1137" y="16267"/>
                    <a:pt x="1853" y="16627"/>
                    <a:pt x="2510" y="16627"/>
                  </a:cubicBezTo>
                  <a:cubicBezTo>
                    <a:pt x="3166" y="16627"/>
                    <a:pt x="3763" y="16267"/>
                    <a:pt x="4180" y="15187"/>
                  </a:cubicBezTo>
                  <a:cubicBezTo>
                    <a:pt x="4598" y="14107"/>
                    <a:pt x="4837" y="12307"/>
                    <a:pt x="4658" y="10867"/>
                  </a:cubicBezTo>
                  <a:cubicBezTo>
                    <a:pt x="4479" y="9427"/>
                    <a:pt x="3882" y="8347"/>
                    <a:pt x="3226" y="7447"/>
                  </a:cubicBezTo>
                  <a:cubicBezTo>
                    <a:pt x="2569" y="6547"/>
                    <a:pt x="1853" y="5827"/>
                    <a:pt x="1197" y="5287"/>
                  </a:cubicBezTo>
                  <a:cubicBezTo>
                    <a:pt x="541" y="4747"/>
                    <a:pt x="-56" y="4387"/>
                    <a:pt x="4" y="4027"/>
                  </a:cubicBezTo>
                  <a:cubicBezTo>
                    <a:pt x="63" y="3667"/>
                    <a:pt x="779" y="3307"/>
                    <a:pt x="1794" y="3127"/>
                  </a:cubicBezTo>
                  <a:cubicBezTo>
                    <a:pt x="2808" y="2947"/>
                    <a:pt x="4121" y="2947"/>
                    <a:pt x="5195" y="2587"/>
                  </a:cubicBezTo>
                  <a:cubicBezTo>
                    <a:pt x="6269" y="2227"/>
                    <a:pt x="7104" y="1507"/>
                    <a:pt x="7701" y="1867"/>
                  </a:cubicBezTo>
                  <a:cubicBezTo>
                    <a:pt x="8298" y="2227"/>
                    <a:pt x="8656" y="3667"/>
                    <a:pt x="9014" y="6367"/>
                  </a:cubicBezTo>
                  <a:cubicBezTo>
                    <a:pt x="9372" y="9067"/>
                    <a:pt x="9730" y="13027"/>
                    <a:pt x="10028" y="15907"/>
                  </a:cubicBezTo>
                  <a:cubicBezTo>
                    <a:pt x="10326" y="18787"/>
                    <a:pt x="10565" y="20587"/>
                    <a:pt x="10744" y="20227"/>
                  </a:cubicBezTo>
                  <a:cubicBezTo>
                    <a:pt x="10923" y="19867"/>
                    <a:pt x="11042" y="17347"/>
                    <a:pt x="11520" y="13927"/>
                  </a:cubicBezTo>
                  <a:cubicBezTo>
                    <a:pt x="11997" y="10507"/>
                    <a:pt x="12832" y="6187"/>
                    <a:pt x="13548" y="3487"/>
                  </a:cubicBezTo>
                  <a:cubicBezTo>
                    <a:pt x="14264" y="787"/>
                    <a:pt x="14861" y="-293"/>
                    <a:pt x="15279" y="67"/>
                  </a:cubicBezTo>
                  <a:cubicBezTo>
                    <a:pt x="15696" y="427"/>
                    <a:pt x="15935" y="2227"/>
                    <a:pt x="16055" y="5107"/>
                  </a:cubicBezTo>
                  <a:cubicBezTo>
                    <a:pt x="16174" y="7987"/>
                    <a:pt x="16174" y="11947"/>
                    <a:pt x="16234" y="14827"/>
                  </a:cubicBezTo>
                  <a:cubicBezTo>
                    <a:pt x="16293" y="17707"/>
                    <a:pt x="16413" y="19507"/>
                    <a:pt x="16771" y="20407"/>
                  </a:cubicBezTo>
                  <a:cubicBezTo>
                    <a:pt x="17129" y="21307"/>
                    <a:pt x="17725" y="21307"/>
                    <a:pt x="18561" y="19867"/>
                  </a:cubicBezTo>
                  <a:cubicBezTo>
                    <a:pt x="19396" y="18427"/>
                    <a:pt x="20470" y="15547"/>
                    <a:pt x="21544" y="126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4" name="Line"/>
            <p:cNvSpPr/>
            <p:nvPr/>
          </p:nvSpPr>
          <p:spPr>
            <a:xfrm>
              <a:off x="0" y="1034009"/>
              <a:ext cx="277100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917" y="20800"/>
                    <a:pt x="1834" y="20000"/>
                    <a:pt x="2575" y="19200"/>
                  </a:cubicBezTo>
                  <a:cubicBezTo>
                    <a:pt x="3317" y="18400"/>
                    <a:pt x="3883" y="17600"/>
                    <a:pt x="4490" y="16400"/>
                  </a:cubicBezTo>
                  <a:cubicBezTo>
                    <a:pt x="5097" y="15200"/>
                    <a:pt x="5744" y="13600"/>
                    <a:pt x="6458" y="12400"/>
                  </a:cubicBezTo>
                  <a:cubicBezTo>
                    <a:pt x="7173" y="11200"/>
                    <a:pt x="7955" y="10400"/>
                    <a:pt x="8926" y="10000"/>
                  </a:cubicBezTo>
                  <a:cubicBezTo>
                    <a:pt x="9897" y="9600"/>
                    <a:pt x="11056" y="9600"/>
                    <a:pt x="12229" y="9600"/>
                  </a:cubicBezTo>
                  <a:cubicBezTo>
                    <a:pt x="13402" y="9600"/>
                    <a:pt x="14589" y="9600"/>
                    <a:pt x="15519" y="9200"/>
                  </a:cubicBezTo>
                  <a:cubicBezTo>
                    <a:pt x="16449" y="8800"/>
                    <a:pt x="17124" y="8000"/>
                    <a:pt x="17960" y="6800"/>
                  </a:cubicBezTo>
                  <a:cubicBezTo>
                    <a:pt x="18796" y="5600"/>
                    <a:pt x="19793" y="4000"/>
                    <a:pt x="20427" y="2800"/>
                  </a:cubicBezTo>
                  <a:cubicBezTo>
                    <a:pt x="21061" y="1600"/>
                    <a:pt x="21330" y="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5" name="Line"/>
            <p:cNvSpPr/>
            <p:nvPr/>
          </p:nvSpPr>
          <p:spPr>
            <a:xfrm>
              <a:off x="3804838" y="273114"/>
              <a:ext cx="699340" cy="515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06" fill="norm" stroke="1" extrusionOk="0">
                  <a:moveTo>
                    <a:pt x="123" y="2282"/>
                  </a:moveTo>
                  <a:cubicBezTo>
                    <a:pt x="16" y="1567"/>
                    <a:pt x="-90" y="851"/>
                    <a:pt x="123" y="3426"/>
                  </a:cubicBezTo>
                  <a:cubicBezTo>
                    <a:pt x="336" y="6001"/>
                    <a:pt x="868" y="11866"/>
                    <a:pt x="1240" y="15156"/>
                  </a:cubicBezTo>
                  <a:cubicBezTo>
                    <a:pt x="1612" y="18446"/>
                    <a:pt x="1825" y="19161"/>
                    <a:pt x="1825" y="19161"/>
                  </a:cubicBezTo>
                  <a:cubicBezTo>
                    <a:pt x="1825" y="19161"/>
                    <a:pt x="1612" y="18446"/>
                    <a:pt x="1293" y="16300"/>
                  </a:cubicBezTo>
                  <a:cubicBezTo>
                    <a:pt x="974" y="14155"/>
                    <a:pt x="548" y="10578"/>
                    <a:pt x="495" y="8004"/>
                  </a:cubicBezTo>
                  <a:cubicBezTo>
                    <a:pt x="442" y="5429"/>
                    <a:pt x="761" y="3855"/>
                    <a:pt x="1453" y="2639"/>
                  </a:cubicBezTo>
                  <a:cubicBezTo>
                    <a:pt x="2144" y="1424"/>
                    <a:pt x="3209" y="565"/>
                    <a:pt x="4432" y="208"/>
                  </a:cubicBezTo>
                  <a:cubicBezTo>
                    <a:pt x="5656" y="-150"/>
                    <a:pt x="7039" y="-7"/>
                    <a:pt x="7997" y="351"/>
                  </a:cubicBezTo>
                  <a:cubicBezTo>
                    <a:pt x="8954" y="708"/>
                    <a:pt x="9486" y="1280"/>
                    <a:pt x="9752" y="2282"/>
                  </a:cubicBezTo>
                  <a:cubicBezTo>
                    <a:pt x="10018" y="3283"/>
                    <a:pt x="10018" y="4714"/>
                    <a:pt x="9220" y="6144"/>
                  </a:cubicBezTo>
                  <a:cubicBezTo>
                    <a:pt x="8422" y="7574"/>
                    <a:pt x="6826" y="9005"/>
                    <a:pt x="5496" y="9863"/>
                  </a:cubicBezTo>
                  <a:cubicBezTo>
                    <a:pt x="4166" y="10722"/>
                    <a:pt x="3102" y="11008"/>
                    <a:pt x="2836" y="11008"/>
                  </a:cubicBezTo>
                  <a:cubicBezTo>
                    <a:pt x="2570" y="11008"/>
                    <a:pt x="3102" y="10722"/>
                    <a:pt x="3847" y="10865"/>
                  </a:cubicBezTo>
                  <a:cubicBezTo>
                    <a:pt x="4592" y="11008"/>
                    <a:pt x="5549" y="11580"/>
                    <a:pt x="6507" y="12796"/>
                  </a:cubicBezTo>
                  <a:cubicBezTo>
                    <a:pt x="7465" y="14012"/>
                    <a:pt x="8422" y="15871"/>
                    <a:pt x="9061" y="17087"/>
                  </a:cubicBezTo>
                  <a:cubicBezTo>
                    <a:pt x="9699" y="18303"/>
                    <a:pt x="10018" y="18875"/>
                    <a:pt x="10444" y="19233"/>
                  </a:cubicBezTo>
                  <a:cubicBezTo>
                    <a:pt x="10870" y="19590"/>
                    <a:pt x="11402" y="19733"/>
                    <a:pt x="12359" y="19447"/>
                  </a:cubicBezTo>
                  <a:cubicBezTo>
                    <a:pt x="13317" y="19161"/>
                    <a:pt x="14700" y="18446"/>
                    <a:pt x="15605" y="17874"/>
                  </a:cubicBezTo>
                  <a:cubicBezTo>
                    <a:pt x="16509" y="17302"/>
                    <a:pt x="16935" y="16873"/>
                    <a:pt x="17254" y="16300"/>
                  </a:cubicBezTo>
                  <a:cubicBezTo>
                    <a:pt x="17573" y="15728"/>
                    <a:pt x="17786" y="15013"/>
                    <a:pt x="17679" y="14369"/>
                  </a:cubicBezTo>
                  <a:cubicBezTo>
                    <a:pt x="17573" y="13726"/>
                    <a:pt x="17147" y="13153"/>
                    <a:pt x="16615" y="12867"/>
                  </a:cubicBezTo>
                  <a:cubicBezTo>
                    <a:pt x="16083" y="12581"/>
                    <a:pt x="15445" y="12581"/>
                    <a:pt x="15073" y="12939"/>
                  </a:cubicBezTo>
                  <a:cubicBezTo>
                    <a:pt x="14700" y="13296"/>
                    <a:pt x="14594" y="14012"/>
                    <a:pt x="14860" y="15013"/>
                  </a:cubicBezTo>
                  <a:cubicBezTo>
                    <a:pt x="15126" y="16014"/>
                    <a:pt x="15764" y="17302"/>
                    <a:pt x="16669" y="18446"/>
                  </a:cubicBezTo>
                  <a:cubicBezTo>
                    <a:pt x="17573" y="19590"/>
                    <a:pt x="18743" y="20592"/>
                    <a:pt x="19595" y="21021"/>
                  </a:cubicBezTo>
                  <a:cubicBezTo>
                    <a:pt x="20446" y="21450"/>
                    <a:pt x="20978" y="21307"/>
                    <a:pt x="21510" y="21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6" name="Line"/>
            <p:cNvSpPr/>
            <p:nvPr/>
          </p:nvSpPr>
          <p:spPr>
            <a:xfrm>
              <a:off x="4711304" y="546230"/>
              <a:ext cx="291032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600" fill="norm" stroke="1" extrusionOk="0">
                  <a:moveTo>
                    <a:pt x="9943" y="0"/>
                  </a:moveTo>
                  <a:cubicBezTo>
                    <a:pt x="7402" y="0"/>
                    <a:pt x="4860" y="0"/>
                    <a:pt x="2954" y="1980"/>
                  </a:cubicBezTo>
                  <a:cubicBezTo>
                    <a:pt x="1049" y="3960"/>
                    <a:pt x="-222" y="7920"/>
                    <a:pt x="32" y="11340"/>
                  </a:cubicBezTo>
                  <a:cubicBezTo>
                    <a:pt x="286" y="14760"/>
                    <a:pt x="2065" y="17640"/>
                    <a:pt x="5877" y="19260"/>
                  </a:cubicBezTo>
                  <a:cubicBezTo>
                    <a:pt x="9689" y="20880"/>
                    <a:pt x="15533" y="21240"/>
                    <a:pt x="213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7" name="Line"/>
            <p:cNvSpPr/>
            <p:nvPr/>
          </p:nvSpPr>
          <p:spPr>
            <a:xfrm>
              <a:off x="5060924" y="126341"/>
              <a:ext cx="844324" cy="67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08" fill="norm" stroke="1" extrusionOk="0">
                  <a:moveTo>
                    <a:pt x="3796" y="16268"/>
                  </a:moveTo>
                  <a:cubicBezTo>
                    <a:pt x="2915" y="15939"/>
                    <a:pt x="2033" y="15610"/>
                    <a:pt x="1416" y="15610"/>
                  </a:cubicBezTo>
                  <a:cubicBezTo>
                    <a:pt x="799" y="15610"/>
                    <a:pt x="446" y="15939"/>
                    <a:pt x="226" y="16378"/>
                  </a:cubicBezTo>
                  <a:cubicBezTo>
                    <a:pt x="5" y="16816"/>
                    <a:pt x="-83" y="17364"/>
                    <a:pt x="93" y="17803"/>
                  </a:cubicBezTo>
                  <a:cubicBezTo>
                    <a:pt x="270" y="18242"/>
                    <a:pt x="710" y="18571"/>
                    <a:pt x="1151" y="18735"/>
                  </a:cubicBezTo>
                  <a:cubicBezTo>
                    <a:pt x="1592" y="18900"/>
                    <a:pt x="2033" y="18900"/>
                    <a:pt x="2474" y="18900"/>
                  </a:cubicBezTo>
                  <a:cubicBezTo>
                    <a:pt x="2915" y="18900"/>
                    <a:pt x="3355" y="18900"/>
                    <a:pt x="3708" y="18680"/>
                  </a:cubicBezTo>
                  <a:cubicBezTo>
                    <a:pt x="4061" y="18461"/>
                    <a:pt x="4325" y="18022"/>
                    <a:pt x="4281" y="17474"/>
                  </a:cubicBezTo>
                  <a:cubicBezTo>
                    <a:pt x="4237" y="16926"/>
                    <a:pt x="3884" y="16268"/>
                    <a:pt x="3708" y="16213"/>
                  </a:cubicBezTo>
                  <a:cubicBezTo>
                    <a:pt x="3532" y="16158"/>
                    <a:pt x="3532" y="16707"/>
                    <a:pt x="3840" y="17419"/>
                  </a:cubicBezTo>
                  <a:cubicBezTo>
                    <a:pt x="4149" y="18132"/>
                    <a:pt x="4766" y="19009"/>
                    <a:pt x="5339" y="19612"/>
                  </a:cubicBezTo>
                  <a:cubicBezTo>
                    <a:pt x="5912" y="20215"/>
                    <a:pt x="6441" y="20544"/>
                    <a:pt x="6970" y="20709"/>
                  </a:cubicBezTo>
                  <a:cubicBezTo>
                    <a:pt x="7499" y="20873"/>
                    <a:pt x="8028" y="20873"/>
                    <a:pt x="8689" y="20325"/>
                  </a:cubicBezTo>
                  <a:cubicBezTo>
                    <a:pt x="9350" y="19777"/>
                    <a:pt x="10144" y="18680"/>
                    <a:pt x="10981" y="16816"/>
                  </a:cubicBezTo>
                  <a:cubicBezTo>
                    <a:pt x="11819" y="14952"/>
                    <a:pt x="12701" y="12321"/>
                    <a:pt x="13274" y="10073"/>
                  </a:cubicBezTo>
                  <a:cubicBezTo>
                    <a:pt x="13847" y="7825"/>
                    <a:pt x="14111" y="5961"/>
                    <a:pt x="14244" y="4701"/>
                  </a:cubicBezTo>
                  <a:cubicBezTo>
                    <a:pt x="14376" y="3440"/>
                    <a:pt x="14376" y="2782"/>
                    <a:pt x="14199" y="2234"/>
                  </a:cubicBezTo>
                  <a:cubicBezTo>
                    <a:pt x="14023" y="1685"/>
                    <a:pt x="13670" y="1247"/>
                    <a:pt x="13274" y="863"/>
                  </a:cubicBezTo>
                  <a:cubicBezTo>
                    <a:pt x="12877" y="479"/>
                    <a:pt x="12436" y="150"/>
                    <a:pt x="11995" y="41"/>
                  </a:cubicBezTo>
                  <a:cubicBezTo>
                    <a:pt x="11555" y="-69"/>
                    <a:pt x="11114" y="41"/>
                    <a:pt x="10805" y="370"/>
                  </a:cubicBezTo>
                  <a:cubicBezTo>
                    <a:pt x="10497" y="699"/>
                    <a:pt x="10320" y="1247"/>
                    <a:pt x="10100" y="3440"/>
                  </a:cubicBezTo>
                  <a:cubicBezTo>
                    <a:pt x="9879" y="5633"/>
                    <a:pt x="9615" y="9470"/>
                    <a:pt x="9703" y="12376"/>
                  </a:cubicBezTo>
                  <a:cubicBezTo>
                    <a:pt x="9791" y="15281"/>
                    <a:pt x="10232" y="17255"/>
                    <a:pt x="10673" y="18625"/>
                  </a:cubicBezTo>
                  <a:cubicBezTo>
                    <a:pt x="11114" y="19996"/>
                    <a:pt x="11555" y="20763"/>
                    <a:pt x="12039" y="21147"/>
                  </a:cubicBezTo>
                  <a:cubicBezTo>
                    <a:pt x="12524" y="21531"/>
                    <a:pt x="13053" y="21531"/>
                    <a:pt x="13935" y="20873"/>
                  </a:cubicBezTo>
                  <a:cubicBezTo>
                    <a:pt x="14817" y="20215"/>
                    <a:pt x="16051" y="18900"/>
                    <a:pt x="17109" y="17255"/>
                  </a:cubicBezTo>
                  <a:cubicBezTo>
                    <a:pt x="18167" y="15610"/>
                    <a:pt x="19048" y="13637"/>
                    <a:pt x="19533" y="11553"/>
                  </a:cubicBezTo>
                  <a:cubicBezTo>
                    <a:pt x="20018" y="9470"/>
                    <a:pt x="20106" y="7277"/>
                    <a:pt x="20062" y="5852"/>
                  </a:cubicBezTo>
                  <a:cubicBezTo>
                    <a:pt x="20018" y="4426"/>
                    <a:pt x="19842" y="3769"/>
                    <a:pt x="19666" y="3166"/>
                  </a:cubicBezTo>
                  <a:cubicBezTo>
                    <a:pt x="19489" y="2562"/>
                    <a:pt x="19313" y="2014"/>
                    <a:pt x="19048" y="1521"/>
                  </a:cubicBezTo>
                  <a:cubicBezTo>
                    <a:pt x="18784" y="1027"/>
                    <a:pt x="18431" y="589"/>
                    <a:pt x="18167" y="699"/>
                  </a:cubicBezTo>
                  <a:cubicBezTo>
                    <a:pt x="17902" y="808"/>
                    <a:pt x="17726" y="1466"/>
                    <a:pt x="17550" y="3494"/>
                  </a:cubicBezTo>
                  <a:cubicBezTo>
                    <a:pt x="17373" y="5523"/>
                    <a:pt x="17197" y="8922"/>
                    <a:pt x="17285" y="11718"/>
                  </a:cubicBezTo>
                  <a:cubicBezTo>
                    <a:pt x="17373" y="14514"/>
                    <a:pt x="17726" y="16707"/>
                    <a:pt x="18079" y="17968"/>
                  </a:cubicBezTo>
                  <a:cubicBezTo>
                    <a:pt x="18431" y="19228"/>
                    <a:pt x="18784" y="19557"/>
                    <a:pt x="19357" y="19448"/>
                  </a:cubicBezTo>
                  <a:cubicBezTo>
                    <a:pt x="19930" y="19338"/>
                    <a:pt x="20724" y="18790"/>
                    <a:pt x="21517" y="18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8" name="Line"/>
            <p:cNvSpPr/>
            <p:nvPr/>
          </p:nvSpPr>
          <p:spPr>
            <a:xfrm>
              <a:off x="6693996" y="20795"/>
              <a:ext cx="508538" cy="71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fill="norm" stroke="1" extrusionOk="0">
                  <a:moveTo>
                    <a:pt x="0" y="12907"/>
                  </a:moveTo>
                  <a:cubicBezTo>
                    <a:pt x="147" y="15077"/>
                    <a:pt x="294" y="17248"/>
                    <a:pt x="955" y="18695"/>
                  </a:cubicBezTo>
                  <a:cubicBezTo>
                    <a:pt x="1616" y="20141"/>
                    <a:pt x="2792" y="20865"/>
                    <a:pt x="4188" y="21175"/>
                  </a:cubicBezTo>
                  <a:cubicBezTo>
                    <a:pt x="5584" y="21485"/>
                    <a:pt x="7200" y="21382"/>
                    <a:pt x="8669" y="20762"/>
                  </a:cubicBezTo>
                  <a:cubicBezTo>
                    <a:pt x="10139" y="20141"/>
                    <a:pt x="11461" y="19005"/>
                    <a:pt x="12563" y="17041"/>
                  </a:cubicBezTo>
                  <a:cubicBezTo>
                    <a:pt x="13665" y="15077"/>
                    <a:pt x="14547" y="12287"/>
                    <a:pt x="14767" y="9807"/>
                  </a:cubicBezTo>
                  <a:cubicBezTo>
                    <a:pt x="14988" y="7326"/>
                    <a:pt x="14547" y="5156"/>
                    <a:pt x="14106" y="3657"/>
                  </a:cubicBezTo>
                  <a:cubicBezTo>
                    <a:pt x="13665" y="2159"/>
                    <a:pt x="13224" y="1332"/>
                    <a:pt x="12710" y="763"/>
                  </a:cubicBezTo>
                  <a:cubicBezTo>
                    <a:pt x="12196" y="195"/>
                    <a:pt x="11608" y="-115"/>
                    <a:pt x="11241" y="40"/>
                  </a:cubicBezTo>
                  <a:cubicBezTo>
                    <a:pt x="10873" y="195"/>
                    <a:pt x="10727" y="815"/>
                    <a:pt x="10653" y="3141"/>
                  </a:cubicBezTo>
                  <a:cubicBezTo>
                    <a:pt x="10580" y="5466"/>
                    <a:pt x="10580" y="9496"/>
                    <a:pt x="10653" y="12339"/>
                  </a:cubicBezTo>
                  <a:cubicBezTo>
                    <a:pt x="10727" y="15181"/>
                    <a:pt x="10873" y="16834"/>
                    <a:pt x="11020" y="17919"/>
                  </a:cubicBezTo>
                  <a:cubicBezTo>
                    <a:pt x="11167" y="19005"/>
                    <a:pt x="11314" y="19521"/>
                    <a:pt x="11682" y="19625"/>
                  </a:cubicBezTo>
                  <a:cubicBezTo>
                    <a:pt x="12049" y="19728"/>
                    <a:pt x="12637" y="19418"/>
                    <a:pt x="13151" y="19056"/>
                  </a:cubicBezTo>
                  <a:cubicBezTo>
                    <a:pt x="13665" y="18695"/>
                    <a:pt x="14106" y="18281"/>
                    <a:pt x="14694" y="17919"/>
                  </a:cubicBezTo>
                  <a:cubicBezTo>
                    <a:pt x="15282" y="17558"/>
                    <a:pt x="16016" y="17248"/>
                    <a:pt x="16457" y="17351"/>
                  </a:cubicBezTo>
                  <a:cubicBezTo>
                    <a:pt x="16898" y="17454"/>
                    <a:pt x="17045" y="17971"/>
                    <a:pt x="17192" y="18488"/>
                  </a:cubicBezTo>
                  <a:cubicBezTo>
                    <a:pt x="17339" y="19005"/>
                    <a:pt x="17486" y="19521"/>
                    <a:pt x="17780" y="20038"/>
                  </a:cubicBezTo>
                  <a:cubicBezTo>
                    <a:pt x="18073" y="20555"/>
                    <a:pt x="18514" y="21072"/>
                    <a:pt x="19176" y="21278"/>
                  </a:cubicBezTo>
                  <a:cubicBezTo>
                    <a:pt x="19837" y="21485"/>
                    <a:pt x="20718" y="21382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" name="Line"/>
            <p:cNvSpPr/>
            <p:nvPr/>
          </p:nvSpPr>
          <p:spPr>
            <a:xfrm>
              <a:off x="7262761" y="270436"/>
              <a:ext cx="624740" cy="450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143" fill="norm" stroke="1" extrusionOk="0">
                  <a:moveTo>
                    <a:pt x="5767" y="14896"/>
                  </a:moveTo>
                  <a:cubicBezTo>
                    <a:pt x="4580" y="14571"/>
                    <a:pt x="3393" y="14246"/>
                    <a:pt x="2444" y="14246"/>
                  </a:cubicBezTo>
                  <a:cubicBezTo>
                    <a:pt x="1495" y="14246"/>
                    <a:pt x="782" y="14571"/>
                    <a:pt x="367" y="15383"/>
                  </a:cubicBezTo>
                  <a:cubicBezTo>
                    <a:pt x="-48" y="16195"/>
                    <a:pt x="-167" y="17494"/>
                    <a:pt x="308" y="18469"/>
                  </a:cubicBezTo>
                  <a:cubicBezTo>
                    <a:pt x="782" y="19443"/>
                    <a:pt x="1851" y="20093"/>
                    <a:pt x="2681" y="20336"/>
                  </a:cubicBezTo>
                  <a:cubicBezTo>
                    <a:pt x="3512" y="20580"/>
                    <a:pt x="4106" y="20418"/>
                    <a:pt x="4580" y="20012"/>
                  </a:cubicBezTo>
                  <a:cubicBezTo>
                    <a:pt x="5055" y="19606"/>
                    <a:pt x="5411" y="18956"/>
                    <a:pt x="5411" y="18063"/>
                  </a:cubicBezTo>
                  <a:cubicBezTo>
                    <a:pt x="5411" y="17169"/>
                    <a:pt x="5055" y="16033"/>
                    <a:pt x="4936" y="16033"/>
                  </a:cubicBezTo>
                  <a:cubicBezTo>
                    <a:pt x="4818" y="16033"/>
                    <a:pt x="4936" y="17169"/>
                    <a:pt x="5411" y="18306"/>
                  </a:cubicBezTo>
                  <a:cubicBezTo>
                    <a:pt x="5886" y="19443"/>
                    <a:pt x="6717" y="20580"/>
                    <a:pt x="7725" y="20986"/>
                  </a:cubicBezTo>
                  <a:cubicBezTo>
                    <a:pt x="8734" y="21392"/>
                    <a:pt x="9921" y="21067"/>
                    <a:pt x="11048" y="19281"/>
                  </a:cubicBezTo>
                  <a:cubicBezTo>
                    <a:pt x="12176" y="17494"/>
                    <a:pt x="13244" y="14246"/>
                    <a:pt x="13897" y="11323"/>
                  </a:cubicBezTo>
                  <a:cubicBezTo>
                    <a:pt x="14549" y="8400"/>
                    <a:pt x="14787" y="5801"/>
                    <a:pt x="14787" y="3771"/>
                  </a:cubicBezTo>
                  <a:cubicBezTo>
                    <a:pt x="14787" y="1741"/>
                    <a:pt x="14549" y="279"/>
                    <a:pt x="14431" y="36"/>
                  </a:cubicBezTo>
                  <a:cubicBezTo>
                    <a:pt x="14312" y="-208"/>
                    <a:pt x="14312" y="766"/>
                    <a:pt x="14312" y="3446"/>
                  </a:cubicBezTo>
                  <a:cubicBezTo>
                    <a:pt x="14312" y="6126"/>
                    <a:pt x="14312" y="10511"/>
                    <a:pt x="14609" y="13597"/>
                  </a:cubicBezTo>
                  <a:cubicBezTo>
                    <a:pt x="14906" y="16682"/>
                    <a:pt x="15499" y="18469"/>
                    <a:pt x="16448" y="19362"/>
                  </a:cubicBezTo>
                  <a:cubicBezTo>
                    <a:pt x="17398" y="20255"/>
                    <a:pt x="18703" y="20255"/>
                    <a:pt x="19593" y="19849"/>
                  </a:cubicBezTo>
                  <a:cubicBezTo>
                    <a:pt x="20484" y="19443"/>
                    <a:pt x="20958" y="18631"/>
                    <a:pt x="21433" y="17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" name="Line"/>
            <p:cNvSpPr/>
            <p:nvPr/>
          </p:nvSpPr>
          <p:spPr>
            <a:xfrm>
              <a:off x="7669556" y="452825"/>
              <a:ext cx="21794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" name="Line"/>
            <p:cNvSpPr/>
            <p:nvPr/>
          </p:nvSpPr>
          <p:spPr>
            <a:xfrm>
              <a:off x="6569458" y="587742"/>
              <a:ext cx="3424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" name="Line"/>
            <p:cNvSpPr/>
            <p:nvPr/>
          </p:nvSpPr>
          <p:spPr>
            <a:xfrm>
              <a:off x="8648591" y="182996"/>
              <a:ext cx="951328" cy="70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06" fill="norm" stroke="1" extrusionOk="0">
                  <a:moveTo>
                    <a:pt x="9312" y="2191"/>
                  </a:moveTo>
                  <a:cubicBezTo>
                    <a:pt x="9078" y="1565"/>
                    <a:pt x="8843" y="938"/>
                    <a:pt x="8530" y="521"/>
                  </a:cubicBezTo>
                  <a:cubicBezTo>
                    <a:pt x="8217" y="104"/>
                    <a:pt x="7825" y="-105"/>
                    <a:pt x="7630" y="52"/>
                  </a:cubicBezTo>
                  <a:cubicBezTo>
                    <a:pt x="7434" y="208"/>
                    <a:pt x="7434" y="730"/>
                    <a:pt x="7630" y="2817"/>
                  </a:cubicBezTo>
                  <a:cubicBezTo>
                    <a:pt x="7825" y="4904"/>
                    <a:pt x="8217" y="8556"/>
                    <a:pt x="8334" y="11686"/>
                  </a:cubicBezTo>
                  <a:cubicBezTo>
                    <a:pt x="8451" y="14817"/>
                    <a:pt x="8295" y="17425"/>
                    <a:pt x="7864" y="19043"/>
                  </a:cubicBezTo>
                  <a:cubicBezTo>
                    <a:pt x="7434" y="20660"/>
                    <a:pt x="6730" y="21286"/>
                    <a:pt x="5947" y="21391"/>
                  </a:cubicBezTo>
                  <a:cubicBezTo>
                    <a:pt x="5164" y="21495"/>
                    <a:pt x="4304" y="21078"/>
                    <a:pt x="3286" y="19460"/>
                  </a:cubicBezTo>
                  <a:cubicBezTo>
                    <a:pt x="2269" y="17843"/>
                    <a:pt x="1095" y="15025"/>
                    <a:pt x="508" y="13356"/>
                  </a:cubicBezTo>
                  <a:cubicBezTo>
                    <a:pt x="-79" y="11686"/>
                    <a:pt x="-79" y="11165"/>
                    <a:pt x="117" y="10956"/>
                  </a:cubicBezTo>
                  <a:cubicBezTo>
                    <a:pt x="312" y="10747"/>
                    <a:pt x="704" y="10852"/>
                    <a:pt x="2269" y="10956"/>
                  </a:cubicBezTo>
                  <a:cubicBezTo>
                    <a:pt x="3834" y="11060"/>
                    <a:pt x="6573" y="11165"/>
                    <a:pt x="8138" y="11217"/>
                  </a:cubicBezTo>
                  <a:cubicBezTo>
                    <a:pt x="9704" y="11269"/>
                    <a:pt x="10095" y="11269"/>
                    <a:pt x="10486" y="11217"/>
                  </a:cubicBezTo>
                  <a:cubicBezTo>
                    <a:pt x="10878" y="11165"/>
                    <a:pt x="11269" y="11060"/>
                    <a:pt x="11660" y="10956"/>
                  </a:cubicBezTo>
                  <a:cubicBezTo>
                    <a:pt x="12051" y="10852"/>
                    <a:pt x="12443" y="10747"/>
                    <a:pt x="12599" y="10956"/>
                  </a:cubicBezTo>
                  <a:cubicBezTo>
                    <a:pt x="12756" y="11165"/>
                    <a:pt x="12678" y="11686"/>
                    <a:pt x="12756" y="12208"/>
                  </a:cubicBezTo>
                  <a:cubicBezTo>
                    <a:pt x="12834" y="12730"/>
                    <a:pt x="13069" y="13252"/>
                    <a:pt x="13382" y="13565"/>
                  </a:cubicBezTo>
                  <a:cubicBezTo>
                    <a:pt x="13695" y="13878"/>
                    <a:pt x="14086" y="13982"/>
                    <a:pt x="14438" y="13825"/>
                  </a:cubicBezTo>
                  <a:cubicBezTo>
                    <a:pt x="14791" y="13669"/>
                    <a:pt x="15104" y="13252"/>
                    <a:pt x="15534" y="12678"/>
                  </a:cubicBezTo>
                  <a:cubicBezTo>
                    <a:pt x="15964" y="12104"/>
                    <a:pt x="16512" y="11373"/>
                    <a:pt x="16982" y="10904"/>
                  </a:cubicBezTo>
                  <a:cubicBezTo>
                    <a:pt x="17451" y="10434"/>
                    <a:pt x="17843" y="10225"/>
                    <a:pt x="18117" y="10382"/>
                  </a:cubicBezTo>
                  <a:cubicBezTo>
                    <a:pt x="18391" y="10538"/>
                    <a:pt x="18547" y="11060"/>
                    <a:pt x="18704" y="11582"/>
                  </a:cubicBezTo>
                  <a:cubicBezTo>
                    <a:pt x="18860" y="12104"/>
                    <a:pt x="19017" y="12625"/>
                    <a:pt x="19212" y="13147"/>
                  </a:cubicBezTo>
                  <a:cubicBezTo>
                    <a:pt x="19408" y="13669"/>
                    <a:pt x="19643" y="14191"/>
                    <a:pt x="20034" y="14191"/>
                  </a:cubicBezTo>
                  <a:cubicBezTo>
                    <a:pt x="20425" y="14191"/>
                    <a:pt x="20973" y="13669"/>
                    <a:pt x="21521" y="13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" name="Line"/>
            <p:cNvSpPr/>
            <p:nvPr/>
          </p:nvSpPr>
          <p:spPr>
            <a:xfrm>
              <a:off x="10281101" y="479953"/>
              <a:ext cx="657617" cy="221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0997" fill="norm" stroke="1" extrusionOk="0">
                  <a:moveTo>
                    <a:pt x="4874" y="379"/>
                  </a:moveTo>
                  <a:cubicBezTo>
                    <a:pt x="3291" y="706"/>
                    <a:pt x="1707" y="1033"/>
                    <a:pt x="859" y="2179"/>
                  </a:cubicBezTo>
                  <a:cubicBezTo>
                    <a:pt x="11" y="3324"/>
                    <a:pt x="-102" y="5288"/>
                    <a:pt x="68" y="6761"/>
                  </a:cubicBezTo>
                  <a:cubicBezTo>
                    <a:pt x="237" y="8233"/>
                    <a:pt x="690" y="9215"/>
                    <a:pt x="1481" y="10197"/>
                  </a:cubicBezTo>
                  <a:cubicBezTo>
                    <a:pt x="2273" y="11179"/>
                    <a:pt x="3404" y="12161"/>
                    <a:pt x="4195" y="12161"/>
                  </a:cubicBezTo>
                  <a:cubicBezTo>
                    <a:pt x="4987" y="12161"/>
                    <a:pt x="5439" y="11179"/>
                    <a:pt x="5722" y="9870"/>
                  </a:cubicBezTo>
                  <a:cubicBezTo>
                    <a:pt x="6005" y="8561"/>
                    <a:pt x="6118" y="6924"/>
                    <a:pt x="6005" y="4961"/>
                  </a:cubicBezTo>
                  <a:cubicBezTo>
                    <a:pt x="5892" y="2997"/>
                    <a:pt x="5552" y="706"/>
                    <a:pt x="5383" y="379"/>
                  </a:cubicBezTo>
                  <a:cubicBezTo>
                    <a:pt x="5213" y="52"/>
                    <a:pt x="5213" y="1688"/>
                    <a:pt x="5552" y="4142"/>
                  </a:cubicBezTo>
                  <a:cubicBezTo>
                    <a:pt x="5892" y="6597"/>
                    <a:pt x="6570" y="9870"/>
                    <a:pt x="7136" y="11997"/>
                  </a:cubicBezTo>
                  <a:cubicBezTo>
                    <a:pt x="7701" y="14124"/>
                    <a:pt x="8154" y="15106"/>
                    <a:pt x="9002" y="13961"/>
                  </a:cubicBezTo>
                  <a:cubicBezTo>
                    <a:pt x="9850" y="12815"/>
                    <a:pt x="11094" y="9542"/>
                    <a:pt x="11942" y="6597"/>
                  </a:cubicBezTo>
                  <a:cubicBezTo>
                    <a:pt x="12790" y="3652"/>
                    <a:pt x="13243" y="1033"/>
                    <a:pt x="13525" y="542"/>
                  </a:cubicBezTo>
                  <a:cubicBezTo>
                    <a:pt x="13808" y="52"/>
                    <a:pt x="13921" y="1688"/>
                    <a:pt x="14034" y="3652"/>
                  </a:cubicBezTo>
                  <a:cubicBezTo>
                    <a:pt x="14147" y="5615"/>
                    <a:pt x="14260" y="7906"/>
                    <a:pt x="14430" y="10033"/>
                  </a:cubicBezTo>
                  <a:cubicBezTo>
                    <a:pt x="14600" y="12161"/>
                    <a:pt x="14826" y="14124"/>
                    <a:pt x="15108" y="14452"/>
                  </a:cubicBezTo>
                  <a:cubicBezTo>
                    <a:pt x="15391" y="14779"/>
                    <a:pt x="15730" y="13470"/>
                    <a:pt x="16183" y="11015"/>
                  </a:cubicBezTo>
                  <a:cubicBezTo>
                    <a:pt x="16635" y="8561"/>
                    <a:pt x="17201" y="4961"/>
                    <a:pt x="17710" y="2670"/>
                  </a:cubicBezTo>
                  <a:cubicBezTo>
                    <a:pt x="18218" y="379"/>
                    <a:pt x="18671" y="-603"/>
                    <a:pt x="19010" y="379"/>
                  </a:cubicBezTo>
                  <a:cubicBezTo>
                    <a:pt x="19349" y="1361"/>
                    <a:pt x="19575" y="4306"/>
                    <a:pt x="19745" y="7415"/>
                  </a:cubicBezTo>
                  <a:cubicBezTo>
                    <a:pt x="19915" y="10524"/>
                    <a:pt x="20028" y="13797"/>
                    <a:pt x="20311" y="16088"/>
                  </a:cubicBezTo>
                  <a:cubicBezTo>
                    <a:pt x="20593" y="18379"/>
                    <a:pt x="21046" y="19688"/>
                    <a:pt x="21498" y="20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4" name="Line"/>
            <p:cNvSpPr/>
            <p:nvPr/>
          </p:nvSpPr>
          <p:spPr>
            <a:xfrm>
              <a:off x="11011365" y="532392"/>
              <a:ext cx="226428" cy="5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96" fill="norm" stroke="1" extrusionOk="0">
                  <a:moveTo>
                    <a:pt x="0" y="131"/>
                  </a:moveTo>
                  <a:cubicBezTo>
                    <a:pt x="2291" y="1178"/>
                    <a:pt x="4582" y="2225"/>
                    <a:pt x="6545" y="2815"/>
                  </a:cubicBezTo>
                  <a:cubicBezTo>
                    <a:pt x="8509" y="3404"/>
                    <a:pt x="10145" y="3535"/>
                    <a:pt x="11291" y="3207"/>
                  </a:cubicBezTo>
                  <a:cubicBezTo>
                    <a:pt x="12436" y="2880"/>
                    <a:pt x="13091" y="2095"/>
                    <a:pt x="13091" y="1375"/>
                  </a:cubicBezTo>
                  <a:cubicBezTo>
                    <a:pt x="13091" y="655"/>
                    <a:pt x="12436" y="0"/>
                    <a:pt x="12600" y="0"/>
                  </a:cubicBezTo>
                  <a:cubicBezTo>
                    <a:pt x="12764" y="0"/>
                    <a:pt x="13745" y="655"/>
                    <a:pt x="15382" y="2945"/>
                  </a:cubicBezTo>
                  <a:cubicBezTo>
                    <a:pt x="17018" y="5236"/>
                    <a:pt x="19309" y="9164"/>
                    <a:pt x="20455" y="12240"/>
                  </a:cubicBezTo>
                  <a:cubicBezTo>
                    <a:pt x="21600" y="15316"/>
                    <a:pt x="21600" y="17542"/>
                    <a:pt x="21109" y="18916"/>
                  </a:cubicBezTo>
                  <a:cubicBezTo>
                    <a:pt x="20618" y="20291"/>
                    <a:pt x="19636" y="20815"/>
                    <a:pt x="18327" y="21142"/>
                  </a:cubicBezTo>
                  <a:cubicBezTo>
                    <a:pt x="17018" y="21469"/>
                    <a:pt x="15382" y="21600"/>
                    <a:pt x="13745" y="21404"/>
                  </a:cubicBezTo>
                  <a:cubicBezTo>
                    <a:pt x="12109" y="21207"/>
                    <a:pt x="10473" y="20684"/>
                    <a:pt x="9164" y="19571"/>
                  </a:cubicBezTo>
                  <a:cubicBezTo>
                    <a:pt x="7855" y="18458"/>
                    <a:pt x="6873" y="16756"/>
                    <a:pt x="6873" y="15644"/>
                  </a:cubicBezTo>
                  <a:cubicBezTo>
                    <a:pt x="6873" y="14531"/>
                    <a:pt x="7855" y="14007"/>
                    <a:pt x="10145" y="13484"/>
                  </a:cubicBezTo>
                  <a:cubicBezTo>
                    <a:pt x="12436" y="12960"/>
                    <a:pt x="16036" y="12436"/>
                    <a:pt x="19636" y="11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5" name="Line"/>
            <p:cNvSpPr/>
            <p:nvPr/>
          </p:nvSpPr>
          <p:spPr>
            <a:xfrm>
              <a:off x="12225624" y="369798"/>
              <a:ext cx="339929" cy="242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fill="norm" stroke="1" extrusionOk="0">
                  <a:moveTo>
                    <a:pt x="0" y="6480"/>
                  </a:moveTo>
                  <a:cubicBezTo>
                    <a:pt x="1080" y="4629"/>
                    <a:pt x="2160" y="2777"/>
                    <a:pt x="3348" y="1697"/>
                  </a:cubicBezTo>
                  <a:cubicBezTo>
                    <a:pt x="4536" y="617"/>
                    <a:pt x="5832" y="309"/>
                    <a:pt x="6804" y="1697"/>
                  </a:cubicBezTo>
                  <a:cubicBezTo>
                    <a:pt x="7776" y="3086"/>
                    <a:pt x="8424" y="6171"/>
                    <a:pt x="8964" y="9257"/>
                  </a:cubicBezTo>
                  <a:cubicBezTo>
                    <a:pt x="9504" y="12343"/>
                    <a:pt x="9936" y="15429"/>
                    <a:pt x="11016" y="17743"/>
                  </a:cubicBezTo>
                  <a:cubicBezTo>
                    <a:pt x="12096" y="20057"/>
                    <a:pt x="13824" y="21600"/>
                    <a:pt x="15552" y="21600"/>
                  </a:cubicBezTo>
                  <a:cubicBezTo>
                    <a:pt x="17280" y="21600"/>
                    <a:pt x="19008" y="20057"/>
                    <a:pt x="20088" y="17589"/>
                  </a:cubicBezTo>
                  <a:cubicBezTo>
                    <a:pt x="21168" y="15120"/>
                    <a:pt x="21600" y="11726"/>
                    <a:pt x="20844" y="8640"/>
                  </a:cubicBezTo>
                  <a:cubicBezTo>
                    <a:pt x="20088" y="5554"/>
                    <a:pt x="18144" y="2777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6" name="Line"/>
            <p:cNvSpPr/>
            <p:nvPr/>
          </p:nvSpPr>
          <p:spPr>
            <a:xfrm>
              <a:off x="12111464" y="141476"/>
              <a:ext cx="37294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fill="norm" stroke="1" extrusionOk="0">
                  <a:moveTo>
                    <a:pt x="0" y="15709"/>
                  </a:moveTo>
                  <a:cubicBezTo>
                    <a:pt x="5152" y="17673"/>
                    <a:pt x="10305" y="19636"/>
                    <a:pt x="13376" y="20618"/>
                  </a:cubicBezTo>
                  <a:cubicBezTo>
                    <a:pt x="16448" y="21600"/>
                    <a:pt x="17439" y="21600"/>
                    <a:pt x="18528" y="21600"/>
                  </a:cubicBezTo>
                  <a:cubicBezTo>
                    <a:pt x="19618" y="21600"/>
                    <a:pt x="20807" y="21600"/>
                    <a:pt x="21204" y="18982"/>
                  </a:cubicBezTo>
                  <a:cubicBezTo>
                    <a:pt x="21600" y="16364"/>
                    <a:pt x="21204" y="11127"/>
                    <a:pt x="20609" y="7527"/>
                  </a:cubicBezTo>
                  <a:cubicBezTo>
                    <a:pt x="20015" y="3927"/>
                    <a:pt x="19222" y="1964"/>
                    <a:pt x="18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7" name="Line"/>
            <p:cNvSpPr/>
            <p:nvPr/>
          </p:nvSpPr>
          <p:spPr>
            <a:xfrm>
              <a:off x="13103160" y="311338"/>
              <a:ext cx="336726" cy="36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138" fill="norm" stroke="1" extrusionOk="0">
                  <a:moveTo>
                    <a:pt x="14692" y="989"/>
                  </a:moveTo>
                  <a:cubicBezTo>
                    <a:pt x="13819" y="384"/>
                    <a:pt x="12946" y="-222"/>
                    <a:pt x="10655" y="81"/>
                  </a:cubicBezTo>
                  <a:cubicBezTo>
                    <a:pt x="8364" y="384"/>
                    <a:pt x="4655" y="1595"/>
                    <a:pt x="2473" y="3210"/>
                  </a:cubicBezTo>
                  <a:cubicBezTo>
                    <a:pt x="292" y="4825"/>
                    <a:pt x="-363" y="6843"/>
                    <a:pt x="182" y="9266"/>
                  </a:cubicBezTo>
                  <a:cubicBezTo>
                    <a:pt x="728" y="11688"/>
                    <a:pt x="2473" y="14514"/>
                    <a:pt x="5310" y="16634"/>
                  </a:cubicBezTo>
                  <a:cubicBezTo>
                    <a:pt x="8146" y="18754"/>
                    <a:pt x="12073" y="20167"/>
                    <a:pt x="14582" y="20772"/>
                  </a:cubicBezTo>
                  <a:cubicBezTo>
                    <a:pt x="17092" y="21378"/>
                    <a:pt x="18182" y="21176"/>
                    <a:pt x="19055" y="20571"/>
                  </a:cubicBezTo>
                  <a:cubicBezTo>
                    <a:pt x="19928" y="19965"/>
                    <a:pt x="20582" y="18956"/>
                    <a:pt x="21237" y="17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8" name="Line"/>
            <p:cNvSpPr/>
            <p:nvPr/>
          </p:nvSpPr>
          <p:spPr>
            <a:xfrm>
              <a:off x="13128537" y="483960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9" name="Line"/>
            <p:cNvSpPr/>
            <p:nvPr/>
          </p:nvSpPr>
          <p:spPr>
            <a:xfrm>
              <a:off x="13938043" y="182990"/>
              <a:ext cx="560429" cy="422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fill="norm" stroke="1" extrusionOk="0">
                  <a:moveTo>
                    <a:pt x="0" y="0"/>
                  </a:moveTo>
                  <a:cubicBezTo>
                    <a:pt x="1867" y="4566"/>
                    <a:pt x="3733" y="9132"/>
                    <a:pt x="5000" y="12380"/>
                  </a:cubicBezTo>
                  <a:cubicBezTo>
                    <a:pt x="6267" y="15629"/>
                    <a:pt x="6933" y="17561"/>
                    <a:pt x="7467" y="18966"/>
                  </a:cubicBezTo>
                  <a:cubicBezTo>
                    <a:pt x="8000" y="20371"/>
                    <a:pt x="8400" y="21249"/>
                    <a:pt x="8867" y="21424"/>
                  </a:cubicBezTo>
                  <a:cubicBezTo>
                    <a:pt x="9333" y="21600"/>
                    <a:pt x="9867" y="21073"/>
                    <a:pt x="10600" y="18790"/>
                  </a:cubicBezTo>
                  <a:cubicBezTo>
                    <a:pt x="11333" y="16507"/>
                    <a:pt x="12267" y="12468"/>
                    <a:pt x="12867" y="9571"/>
                  </a:cubicBezTo>
                  <a:cubicBezTo>
                    <a:pt x="13467" y="6673"/>
                    <a:pt x="13733" y="4917"/>
                    <a:pt x="13867" y="3600"/>
                  </a:cubicBezTo>
                  <a:cubicBezTo>
                    <a:pt x="14000" y="2283"/>
                    <a:pt x="14000" y="1405"/>
                    <a:pt x="14333" y="878"/>
                  </a:cubicBezTo>
                  <a:cubicBezTo>
                    <a:pt x="14667" y="351"/>
                    <a:pt x="15333" y="176"/>
                    <a:pt x="16600" y="176"/>
                  </a:cubicBezTo>
                  <a:cubicBezTo>
                    <a:pt x="17867" y="176"/>
                    <a:pt x="19733" y="351"/>
                    <a:pt x="21600" y="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0" name="Line"/>
            <p:cNvSpPr/>
            <p:nvPr/>
          </p:nvSpPr>
          <p:spPr>
            <a:xfrm>
              <a:off x="14643767" y="712282"/>
              <a:ext cx="51893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" name="Line"/>
            <p:cNvSpPr/>
            <p:nvPr/>
          </p:nvSpPr>
          <p:spPr>
            <a:xfrm>
              <a:off x="15799726" y="250302"/>
              <a:ext cx="639486" cy="30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28" fill="norm" stroke="1" extrusionOk="0">
                  <a:moveTo>
                    <a:pt x="3002" y="1831"/>
                  </a:moveTo>
                  <a:cubicBezTo>
                    <a:pt x="2538" y="860"/>
                    <a:pt x="2073" y="-111"/>
                    <a:pt x="1899" y="10"/>
                  </a:cubicBezTo>
                  <a:cubicBezTo>
                    <a:pt x="1725" y="132"/>
                    <a:pt x="1841" y="1345"/>
                    <a:pt x="2654" y="3772"/>
                  </a:cubicBezTo>
                  <a:cubicBezTo>
                    <a:pt x="3467" y="6199"/>
                    <a:pt x="4977" y="9840"/>
                    <a:pt x="5790" y="12267"/>
                  </a:cubicBezTo>
                  <a:cubicBezTo>
                    <a:pt x="6602" y="14693"/>
                    <a:pt x="6719" y="15907"/>
                    <a:pt x="6254" y="17242"/>
                  </a:cubicBezTo>
                  <a:cubicBezTo>
                    <a:pt x="5790" y="18577"/>
                    <a:pt x="4744" y="20033"/>
                    <a:pt x="3873" y="20761"/>
                  </a:cubicBezTo>
                  <a:cubicBezTo>
                    <a:pt x="3002" y="21489"/>
                    <a:pt x="2306" y="21489"/>
                    <a:pt x="1609" y="21368"/>
                  </a:cubicBezTo>
                  <a:cubicBezTo>
                    <a:pt x="912" y="21246"/>
                    <a:pt x="215" y="21004"/>
                    <a:pt x="41" y="20397"/>
                  </a:cubicBezTo>
                  <a:cubicBezTo>
                    <a:pt x="-133" y="19790"/>
                    <a:pt x="215" y="18819"/>
                    <a:pt x="1725" y="17242"/>
                  </a:cubicBezTo>
                  <a:cubicBezTo>
                    <a:pt x="3235" y="15664"/>
                    <a:pt x="5906" y="13480"/>
                    <a:pt x="7880" y="12024"/>
                  </a:cubicBezTo>
                  <a:cubicBezTo>
                    <a:pt x="9854" y="10568"/>
                    <a:pt x="11132" y="9840"/>
                    <a:pt x="12002" y="9111"/>
                  </a:cubicBezTo>
                  <a:cubicBezTo>
                    <a:pt x="12873" y="8383"/>
                    <a:pt x="13338" y="7655"/>
                    <a:pt x="13512" y="7898"/>
                  </a:cubicBezTo>
                  <a:cubicBezTo>
                    <a:pt x="13686" y="8141"/>
                    <a:pt x="13570" y="9354"/>
                    <a:pt x="13512" y="10568"/>
                  </a:cubicBezTo>
                  <a:cubicBezTo>
                    <a:pt x="13454" y="11781"/>
                    <a:pt x="13454" y="12995"/>
                    <a:pt x="13628" y="14087"/>
                  </a:cubicBezTo>
                  <a:cubicBezTo>
                    <a:pt x="13802" y="15179"/>
                    <a:pt x="14151" y="16150"/>
                    <a:pt x="14964" y="16635"/>
                  </a:cubicBezTo>
                  <a:cubicBezTo>
                    <a:pt x="15777" y="17120"/>
                    <a:pt x="17054" y="17120"/>
                    <a:pt x="17867" y="16514"/>
                  </a:cubicBezTo>
                  <a:cubicBezTo>
                    <a:pt x="18680" y="15907"/>
                    <a:pt x="19028" y="14693"/>
                    <a:pt x="19319" y="13480"/>
                  </a:cubicBezTo>
                  <a:cubicBezTo>
                    <a:pt x="19609" y="12267"/>
                    <a:pt x="19841" y="11053"/>
                    <a:pt x="19725" y="10082"/>
                  </a:cubicBezTo>
                  <a:cubicBezTo>
                    <a:pt x="19609" y="9111"/>
                    <a:pt x="19144" y="8383"/>
                    <a:pt x="18912" y="8626"/>
                  </a:cubicBezTo>
                  <a:cubicBezTo>
                    <a:pt x="18680" y="8869"/>
                    <a:pt x="18680" y="10082"/>
                    <a:pt x="19144" y="12145"/>
                  </a:cubicBezTo>
                  <a:cubicBezTo>
                    <a:pt x="19609" y="14208"/>
                    <a:pt x="20538" y="17120"/>
                    <a:pt x="21467" y="20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2" name="Line"/>
            <p:cNvSpPr/>
            <p:nvPr/>
          </p:nvSpPr>
          <p:spPr>
            <a:xfrm>
              <a:off x="16594886" y="316058"/>
              <a:ext cx="229657" cy="626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489" fill="norm" stroke="1" extrusionOk="0">
                  <a:moveTo>
                    <a:pt x="0" y="1132"/>
                  </a:moveTo>
                  <a:cubicBezTo>
                    <a:pt x="0" y="538"/>
                    <a:pt x="0" y="-55"/>
                    <a:pt x="318" y="4"/>
                  </a:cubicBezTo>
                  <a:cubicBezTo>
                    <a:pt x="635" y="64"/>
                    <a:pt x="1271" y="776"/>
                    <a:pt x="2224" y="3090"/>
                  </a:cubicBezTo>
                  <a:cubicBezTo>
                    <a:pt x="3177" y="5404"/>
                    <a:pt x="4447" y="9321"/>
                    <a:pt x="5400" y="12466"/>
                  </a:cubicBezTo>
                  <a:cubicBezTo>
                    <a:pt x="6353" y="15611"/>
                    <a:pt x="6988" y="17985"/>
                    <a:pt x="7623" y="19468"/>
                  </a:cubicBezTo>
                  <a:cubicBezTo>
                    <a:pt x="8259" y="20952"/>
                    <a:pt x="8894" y="21545"/>
                    <a:pt x="9053" y="21486"/>
                  </a:cubicBezTo>
                  <a:cubicBezTo>
                    <a:pt x="9212" y="21426"/>
                    <a:pt x="8894" y="20714"/>
                    <a:pt x="7941" y="18578"/>
                  </a:cubicBezTo>
                  <a:cubicBezTo>
                    <a:pt x="6988" y="16442"/>
                    <a:pt x="5400" y="12881"/>
                    <a:pt x="5082" y="9974"/>
                  </a:cubicBezTo>
                  <a:cubicBezTo>
                    <a:pt x="4765" y="7066"/>
                    <a:pt x="5718" y="4811"/>
                    <a:pt x="6988" y="3565"/>
                  </a:cubicBezTo>
                  <a:cubicBezTo>
                    <a:pt x="8259" y="2319"/>
                    <a:pt x="9847" y="2081"/>
                    <a:pt x="11435" y="1963"/>
                  </a:cubicBezTo>
                  <a:cubicBezTo>
                    <a:pt x="13024" y="1844"/>
                    <a:pt x="14612" y="1844"/>
                    <a:pt x="16200" y="2022"/>
                  </a:cubicBezTo>
                  <a:cubicBezTo>
                    <a:pt x="17788" y="2200"/>
                    <a:pt x="19376" y="2556"/>
                    <a:pt x="20329" y="3031"/>
                  </a:cubicBezTo>
                  <a:cubicBezTo>
                    <a:pt x="21282" y="3505"/>
                    <a:pt x="21600" y="4099"/>
                    <a:pt x="19694" y="4811"/>
                  </a:cubicBezTo>
                  <a:cubicBezTo>
                    <a:pt x="17788" y="5523"/>
                    <a:pt x="13659" y="6354"/>
                    <a:pt x="10641" y="6650"/>
                  </a:cubicBezTo>
                  <a:cubicBezTo>
                    <a:pt x="7624" y="6947"/>
                    <a:pt x="5718" y="6710"/>
                    <a:pt x="3812" y="6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3" name="Line"/>
            <p:cNvSpPr/>
            <p:nvPr/>
          </p:nvSpPr>
          <p:spPr>
            <a:xfrm>
              <a:off x="16885479" y="362879"/>
              <a:ext cx="425510" cy="62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fill="norm" stroke="1" extrusionOk="0">
                  <a:moveTo>
                    <a:pt x="0" y="236"/>
                  </a:moveTo>
                  <a:cubicBezTo>
                    <a:pt x="878" y="3895"/>
                    <a:pt x="1756" y="7554"/>
                    <a:pt x="2371" y="10800"/>
                  </a:cubicBezTo>
                  <a:cubicBezTo>
                    <a:pt x="2985" y="14046"/>
                    <a:pt x="3337" y="16879"/>
                    <a:pt x="3688" y="18767"/>
                  </a:cubicBezTo>
                  <a:cubicBezTo>
                    <a:pt x="4039" y="20656"/>
                    <a:pt x="4390" y="21600"/>
                    <a:pt x="4390" y="21482"/>
                  </a:cubicBezTo>
                  <a:cubicBezTo>
                    <a:pt x="4390" y="21364"/>
                    <a:pt x="4039" y="20184"/>
                    <a:pt x="3688" y="17646"/>
                  </a:cubicBezTo>
                  <a:cubicBezTo>
                    <a:pt x="3337" y="15108"/>
                    <a:pt x="2985" y="11213"/>
                    <a:pt x="2810" y="8380"/>
                  </a:cubicBezTo>
                  <a:cubicBezTo>
                    <a:pt x="2634" y="5548"/>
                    <a:pt x="2634" y="3777"/>
                    <a:pt x="2810" y="2597"/>
                  </a:cubicBezTo>
                  <a:cubicBezTo>
                    <a:pt x="2985" y="1416"/>
                    <a:pt x="3337" y="826"/>
                    <a:pt x="3951" y="472"/>
                  </a:cubicBezTo>
                  <a:cubicBezTo>
                    <a:pt x="4566" y="118"/>
                    <a:pt x="5444" y="0"/>
                    <a:pt x="6322" y="0"/>
                  </a:cubicBezTo>
                  <a:cubicBezTo>
                    <a:pt x="7200" y="0"/>
                    <a:pt x="8078" y="118"/>
                    <a:pt x="8605" y="472"/>
                  </a:cubicBezTo>
                  <a:cubicBezTo>
                    <a:pt x="9132" y="826"/>
                    <a:pt x="9307" y="1416"/>
                    <a:pt x="9307" y="2007"/>
                  </a:cubicBezTo>
                  <a:cubicBezTo>
                    <a:pt x="9307" y="2597"/>
                    <a:pt x="9132" y="3187"/>
                    <a:pt x="8254" y="3777"/>
                  </a:cubicBezTo>
                  <a:cubicBezTo>
                    <a:pt x="7376" y="4367"/>
                    <a:pt x="5795" y="4957"/>
                    <a:pt x="4302" y="5311"/>
                  </a:cubicBezTo>
                  <a:cubicBezTo>
                    <a:pt x="2810" y="5666"/>
                    <a:pt x="1405" y="5784"/>
                    <a:pt x="1405" y="5666"/>
                  </a:cubicBezTo>
                  <a:cubicBezTo>
                    <a:pt x="1405" y="5548"/>
                    <a:pt x="2810" y="5193"/>
                    <a:pt x="5356" y="5016"/>
                  </a:cubicBezTo>
                  <a:cubicBezTo>
                    <a:pt x="7902" y="4839"/>
                    <a:pt x="11590" y="4839"/>
                    <a:pt x="14137" y="4721"/>
                  </a:cubicBezTo>
                  <a:cubicBezTo>
                    <a:pt x="16683" y="4603"/>
                    <a:pt x="18088" y="4367"/>
                    <a:pt x="19054" y="3954"/>
                  </a:cubicBezTo>
                  <a:cubicBezTo>
                    <a:pt x="20020" y="3541"/>
                    <a:pt x="20546" y="2951"/>
                    <a:pt x="20459" y="2479"/>
                  </a:cubicBezTo>
                  <a:cubicBezTo>
                    <a:pt x="20371" y="2007"/>
                    <a:pt x="19668" y="1652"/>
                    <a:pt x="18439" y="1475"/>
                  </a:cubicBezTo>
                  <a:cubicBezTo>
                    <a:pt x="17210" y="1298"/>
                    <a:pt x="15454" y="1298"/>
                    <a:pt x="14049" y="1416"/>
                  </a:cubicBezTo>
                  <a:cubicBezTo>
                    <a:pt x="12644" y="1534"/>
                    <a:pt x="11590" y="1770"/>
                    <a:pt x="11327" y="2184"/>
                  </a:cubicBezTo>
                  <a:cubicBezTo>
                    <a:pt x="11063" y="2597"/>
                    <a:pt x="11590" y="3187"/>
                    <a:pt x="12907" y="3600"/>
                  </a:cubicBezTo>
                  <a:cubicBezTo>
                    <a:pt x="14224" y="4013"/>
                    <a:pt x="16332" y="4249"/>
                    <a:pt x="17912" y="4308"/>
                  </a:cubicBezTo>
                  <a:cubicBezTo>
                    <a:pt x="19493" y="4367"/>
                    <a:pt x="20546" y="4249"/>
                    <a:pt x="21600" y="4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4" name="Line"/>
            <p:cNvSpPr/>
            <p:nvPr/>
          </p:nvSpPr>
          <p:spPr>
            <a:xfrm>
              <a:off x="17362879" y="248426"/>
              <a:ext cx="591563" cy="38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fill="norm" stroke="1" extrusionOk="0">
                  <a:moveTo>
                    <a:pt x="0" y="7153"/>
                  </a:moveTo>
                  <a:cubicBezTo>
                    <a:pt x="253" y="6214"/>
                    <a:pt x="505" y="5275"/>
                    <a:pt x="758" y="3960"/>
                  </a:cubicBezTo>
                  <a:cubicBezTo>
                    <a:pt x="1011" y="2645"/>
                    <a:pt x="1263" y="955"/>
                    <a:pt x="1705" y="297"/>
                  </a:cubicBezTo>
                  <a:cubicBezTo>
                    <a:pt x="2147" y="-360"/>
                    <a:pt x="2779" y="16"/>
                    <a:pt x="3853" y="1988"/>
                  </a:cubicBezTo>
                  <a:cubicBezTo>
                    <a:pt x="4926" y="3960"/>
                    <a:pt x="6442" y="7529"/>
                    <a:pt x="7390" y="10628"/>
                  </a:cubicBezTo>
                  <a:cubicBezTo>
                    <a:pt x="8337" y="13727"/>
                    <a:pt x="8716" y="16357"/>
                    <a:pt x="8084" y="18047"/>
                  </a:cubicBezTo>
                  <a:cubicBezTo>
                    <a:pt x="7453" y="19737"/>
                    <a:pt x="5811" y="20489"/>
                    <a:pt x="4611" y="20864"/>
                  </a:cubicBezTo>
                  <a:cubicBezTo>
                    <a:pt x="3411" y="21240"/>
                    <a:pt x="2653" y="21240"/>
                    <a:pt x="2021" y="20864"/>
                  </a:cubicBezTo>
                  <a:cubicBezTo>
                    <a:pt x="1389" y="20489"/>
                    <a:pt x="884" y="19737"/>
                    <a:pt x="632" y="18704"/>
                  </a:cubicBezTo>
                  <a:cubicBezTo>
                    <a:pt x="379" y="17671"/>
                    <a:pt x="379" y="16357"/>
                    <a:pt x="632" y="15417"/>
                  </a:cubicBezTo>
                  <a:cubicBezTo>
                    <a:pt x="884" y="14478"/>
                    <a:pt x="1389" y="13915"/>
                    <a:pt x="3474" y="12976"/>
                  </a:cubicBezTo>
                  <a:cubicBezTo>
                    <a:pt x="5558" y="12037"/>
                    <a:pt x="9221" y="10722"/>
                    <a:pt x="11747" y="9877"/>
                  </a:cubicBezTo>
                  <a:cubicBezTo>
                    <a:pt x="14274" y="9031"/>
                    <a:pt x="15663" y="8656"/>
                    <a:pt x="16674" y="8280"/>
                  </a:cubicBezTo>
                  <a:cubicBezTo>
                    <a:pt x="17684" y="7904"/>
                    <a:pt x="18316" y="7529"/>
                    <a:pt x="18505" y="6871"/>
                  </a:cubicBezTo>
                  <a:cubicBezTo>
                    <a:pt x="18695" y="6214"/>
                    <a:pt x="18442" y="5275"/>
                    <a:pt x="17811" y="4523"/>
                  </a:cubicBezTo>
                  <a:cubicBezTo>
                    <a:pt x="17179" y="3772"/>
                    <a:pt x="16168" y="3209"/>
                    <a:pt x="15347" y="2927"/>
                  </a:cubicBezTo>
                  <a:cubicBezTo>
                    <a:pt x="14526" y="2645"/>
                    <a:pt x="13895" y="2645"/>
                    <a:pt x="13389" y="3021"/>
                  </a:cubicBezTo>
                  <a:cubicBezTo>
                    <a:pt x="12884" y="3397"/>
                    <a:pt x="12505" y="4148"/>
                    <a:pt x="12442" y="5463"/>
                  </a:cubicBezTo>
                  <a:cubicBezTo>
                    <a:pt x="12379" y="6777"/>
                    <a:pt x="12632" y="8656"/>
                    <a:pt x="13895" y="10534"/>
                  </a:cubicBezTo>
                  <a:cubicBezTo>
                    <a:pt x="15158" y="12412"/>
                    <a:pt x="17432" y="14290"/>
                    <a:pt x="18884" y="15136"/>
                  </a:cubicBezTo>
                  <a:cubicBezTo>
                    <a:pt x="20337" y="15981"/>
                    <a:pt x="20968" y="15793"/>
                    <a:pt x="21600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5" name="Line"/>
            <p:cNvSpPr/>
            <p:nvPr/>
          </p:nvSpPr>
          <p:spPr>
            <a:xfrm>
              <a:off x="18646328" y="-1"/>
              <a:ext cx="511995" cy="55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53" fill="norm" stroke="1" extrusionOk="0">
                  <a:moveTo>
                    <a:pt x="145" y="11053"/>
                  </a:moveTo>
                  <a:cubicBezTo>
                    <a:pt x="0" y="13453"/>
                    <a:pt x="-145" y="15853"/>
                    <a:pt x="290" y="17520"/>
                  </a:cubicBezTo>
                  <a:cubicBezTo>
                    <a:pt x="725" y="19186"/>
                    <a:pt x="1740" y="20120"/>
                    <a:pt x="3117" y="20653"/>
                  </a:cubicBezTo>
                  <a:cubicBezTo>
                    <a:pt x="4494" y="21186"/>
                    <a:pt x="6234" y="21320"/>
                    <a:pt x="8118" y="19186"/>
                  </a:cubicBezTo>
                  <a:cubicBezTo>
                    <a:pt x="10003" y="17053"/>
                    <a:pt x="12032" y="12653"/>
                    <a:pt x="12685" y="9453"/>
                  </a:cubicBezTo>
                  <a:cubicBezTo>
                    <a:pt x="13337" y="6253"/>
                    <a:pt x="12612" y="4253"/>
                    <a:pt x="12032" y="2986"/>
                  </a:cubicBezTo>
                  <a:cubicBezTo>
                    <a:pt x="11452" y="1720"/>
                    <a:pt x="11017" y="1186"/>
                    <a:pt x="10510" y="720"/>
                  </a:cubicBezTo>
                  <a:cubicBezTo>
                    <a:pt x="10003" y="253"/>
                    <a:pt x="9423" y="-147"/>
                    <a:pt x="9205" y="53"/>
                  </a:cubicBezTo>
                  <a:cubicBezTo>
                    <a:pt x="8988" y="253"/>
                    <a:pt x="9133" y="1053"/>
                    <a:pt x="9350" y="4053"/>
                  </a:cubicBezTo>
                  <a:cubicBezTo>
                    <a:pt x="9568" y="7053"/>
                    <a:pt x="9858" y="12253"/>
                    <a:pt x="10003" y="15186"/>
                  </a:cubicBezTo>
                  <a:cubicBezTo>
                    <a:pt x="10148" y="18120"/>
                    <a:pt x="10148" y="18786"/>
                    <a:pt x="10220" y="19453"/>
                  </a:cubicBezTo>
                  <a:cubicBezTo>
                    <a:pt x="10293" y="20120"/>
                    <a:pt x="10438" y="20786"/>
                    <a:pt x="10727" y="20653"/>
                  </a:cubicBezTo>
                  <a:cubicBezTo>
                    <a:pt x="11017" y="20520"/>
                    <a:pt x="11452" y="19586"/>
                    <a:pt x="12032" y="18653"/>
                  </a:cubicBezTo>
                  <a:cubicBezTo>
                    <a:pt x="12612" y="17720"/>
                    <a:pt x="13337" y="16786"/>
                    <a:pt x="14062" y="16386"/>
                  </a:cubicBezTo>
                  <a:cubicBezTo>
                    <a:pt x="14787" y="15986"/>
                    <a:pt x="15511" y="16120"/>
                    <a:pt x="15946" y="16653"/>
                  </a:cubicBezTo>
                  <a:cubicBezTo>
                    <a:pt x="16381" y="17186"/>
                    <a:pt x="16526" y="18120"/>
                    <a:pt x="17396" y="18986"/>
                  </a:cubicBezTo>
                  <a:cubicBezTo>
                    <a:pt x="18266" y="19853"/>
                    <a:pt x="19860" y="20653"/>
                    <a:pt x="21455" y="21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6" name="Line"/>
            <p:cNvSpPr/>
            <p:nvPr/>
          </p:nvSpPr>
          <p:spPr>
            <a:xfrm>
              <a:off x="19226325" y="218535"/>
              <a:ext cx="565074" cy="34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224" fill="norm" stroke="1" extrusionOk="0">
                  <a:moveTo>
                    <a:pt x="4128" y="12436"/>
                  </a:moveTo>
                  <a:cubicBezTo>
                    <a:pt x="3732" y="11589"/>
                    <a:pt x="3337" y="10742"/>
                    <a:pt x="2811" y="10212"/>
                  </a:cubicBezTo>
                  <a:cubicBezTo>
                    <a:pt x="2284" y="9683"/>
                    <a:pt x="1625" y="9471"/>
                    <a:pt x="1098" y="9895"/>
                  </a:cubicBezTo>
                  <a:cubicBezTo>
                    <a:pt x="572" y="10318"/>
                    <a:pt x="176" y="11377"/>
                    <a:pt x="45" y="12542"/>
                  </a:cubicBezTo>
                  <a:cubicBezTo>
                    <a:pt x="-87" y="13706"/>
                    <a:pt x="45" y="14977"/>
                    <a:pt x="769" y="16036"/>
                  </a:cubicBezTo>
                  <a:cubicBezTo>
                    <a:pt x="1493" y="17095"/>
                    <a:pt x="2811" y="17942"/>
                    <a:pt x="3667" y="17942"/>
                  </a:cubicBezTo>
                  <a:cubicBezTo>
                    <a:pt x="4523" y="17942"/>
                    <a:pt x="4918" y="17095"/>
                    <a:pt x="5115" y="16142"/>
                  </a:cubicBezTo>
                  <a:cubicBezTo>
                    <a:pt x="5313" y="15189"/>
                    <a:pt x="5313" y="14130"/>
                    <a:pt x="5379" y="14130"/>
                  </a:cubicBezTo>
                  <a:cubicBezTo>
                    <a:pt x="5445" y="14130"/>
                    <a:pt x="5576" y="15189"/>
                    <a:pt x="5972" y="16142"/>
                  </a:cubicBezTo>
                  <a:cubicBezTo>
                    <a:pt x="6367" y="17095"/>
                    <a:pt x="7025" y="17942"/>
                    <a:pt x="8013" y="18259"/>
                  </a:cubicBezTo>
                  <a:cubicBezTo>
                    <a:pt x="9001" y="18577"/>
                    <a:pt x="10318" y="18365"/>
                    <a:pt x="11437" y="15930"/>
                  </a:cubicBezTo>
                  <a:cubicBezTo>
                    <a:pt x="12557" y="13495"/>
                    <a:pt x="13479" y="8836"/>
                    <a:pt x="13874" y="5554"/>
                  </a:cubicBezTo>
                  <a:cubicBezTo>
                    <a:pt x="14269" y="2271"/>
                    <a:pt x="14137" y="365"/>
                    <a:pt x="14006" y="48"/>
                  </a:cubicBezTo>
                  <a:cubicBezTo>
                    <a:pt x="13874" y="-270"/>
                    <a:pt x="13742" y="1001"/>
                    <a:pt x="13676" y="3859"/>
                  </a:cubicBezTo>
                  <a:cubicBezTo>
                    <a:pt x="13611" y="6718"/>
                    <a:pt x="13611" y="11165"/>
                    <a:pt x="13676" y="13918"/>
                  </a:cubicBezTo>
                  <a:cubicBezTo>
                    <a:pt x="13742" y="16671"/>
                    <a:pt x="13874" y="17730"/>
                    <a:pt x="14137" y="18683"/>
                  </a:cubicBezTo>
                  <a:cubicBezTo>
                    <a:pt x="14401" y="19636"/>
                    <a:pt x="14796" y="20483"/>
                    <a:pt x="15323" y="20906"/>
                  </a:cubicBezTo>
                  <a:cubicBezTo>
                    <a:pt x="15850" y="21330"/>
                    <a:pt x="16508" y="21330"/>
                    <a:pt x="17430" y="20906"/>
                  </a:cubicBezTo>
                  <a:cubicBezTo>
                    <a:pt x="18352" y="20483"/>
                    <a:pt x="19537" y="19636"/>
                    <a:pt x="20262" y="18789"/>
                  </a:cubicBezTo>
                  <a:cubicBezTo>
                    <a:pt x="20986" y="17942"/>
                    <a:pt x="21250" y="17095"/>
                    <a:pt x="21513" y="16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" name="Line"/>
            <p:cNvSpPr/>
            <p:nvPr/>
          </p:nvSpPr>
          <p:spPr>
            <a:xfrm>
              <a:off x="19511185" y="328285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8" name="Line"/>
            <p:cNvSpPr/>
            <p:nvPr/>
          </p:nvSpPr>
          <p:spPr>
            <a:xfrm>
              <a:off x="18618652" y="421690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9" name="Line"/>
            <p:cNvSpPr/>
            <p:nvPr/>
          </p:nvSpPr>
          <p:spPr>
            <a:xfrm>
              <a:off x="975559" y="1955829"/>
              <a:ext cx="284208" cy="27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0960" fill="norm" stroke="1" extrusionOk="0">
                  <a:moveTo>
                    <a:pt x="0" y="3343"/>
                  </a:moveTo>
                  <a:cubicBezTo>
                    <a:pt x="1822" y="1743"/>
                    <a:pt x="3643" y="143"/>
                    <a:pt x="4814" y="9"/>
                  </a:cubicBezTo>
                  <a:cubicBezTo>
                    <a:pt x="5986" y="-124"/>
                    <a:pt x="6506" y="1209"/>
                    <a:pt x="7026" y="3876"/>
                  </a:cubicBezTo>
                  <a:cubicBezTo>
                    <a:pt x="7547" y="6543"/>
                    <a:pt x="8067" y="10543"/>
                    <a:pt x="9239" y="13609"/>
                  </a:cubicBezTo>
                  <a:cubicBezTo>
                    <a:pt x="10410" y="16676"/>
                    <a:pt x="12231" y="18809"/>
                    <a:pt x="13793" y="20009"/>
                  </a:cubicBezTo>
                  <a:cubicBezTo>
                    <a:pt x="15354" y="21209"/>
                    <a:pt x="16655" y="21476"/>
                    <a:pt x="18087" y="19609"/>
                  </a:cubicBezTo>
                  <a:cubicBezTo>
                    <a:pt x="19518" y="17743"/>
                    <a:pt x="21080" y="13743"/>
                    <a:pt x="21340" y="10543"/>
                  </a:cubicBezTo>
                  <a:cubicBezTo>
                    <a:pt x="21600" y="7343"/>
                    <a:pt x="20559" y="4943"/>
                    <a:pt x="19258" y="3609"/>
                  </a:cubicBezTo>
                  <a:cubicBezTo>
                    <a:pt x="17957" y="2276"/>
                    <a:pt x="16395" y="2009"/>
                    <a:pt x="15875" y="2009"/>
                  </a:cubicBezTo>
                  <a:cubicBezTo>
                    <a:pt x="15354" y="2009"/>
                    <a:pt x="15875" y="2276"/>
                    <a:pt x="16395" y="2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" name="Line"/>
            <p:cNvSpPr/>
            <p:nvPr/>
          </p:nvSpPr>
          <p:spPr>
            <a:xfrm>
              <a:off x="996315" y="1718977"/>
              <a:ext cx="318936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fill="norm" stroke="1" extrusionOk="0">
                  <a:moveTo>
                    <a:pt x="0" y="19440"/>
                  </a:moveTo>
                  <a:cubicBezTo>
                    <a:pt x="5110" y="20160"/>
                    <a:pt x="10219" y="20880"/>
                    <a:pt x="13355" y="21240"/>
                  </a:cubicBezTo>
                  <a:cubicBezTo>
                    <a:pt x="16490" y="21600"/>
                    <a:pt x="17652" y="21600"/>
                    <a:pt x="18813" y="21600"/>
                  </a:cubicBezTo>
                  <a:cubicBezTo>
                    <a:pt x="19974" y="21600"/>
                    <a:pt x="21135" y="21600"/>
                    <a:pt x="21368" y="19800"/>
                  </a:cubicBezTo>
                  <a:cubicBezTo>
                    <a:pt x="21600" y="18000"/>
                    <a:pt x="20903" y="14400"/>
                    <a:pt x="19858" y="10800"/>
                  </a:cubicBezTo>
                  <a:cubicBezTo>
                    <a:pt x="18813" y="7200"/>
                    <a:pt x="17419" y="3600"/>
                    <a:pt x="160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1" name="Line"/>
            <p:cNvSpPr/>
            <p:nvPr/>
          </p:nvSpPr>
          <p:spPr>
            <a:xfrm>
              <a:off x="1733174" y="1978434"/>
              <a:ext cx="311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0" y="0"/>
                  </a:moveTo>
                  <a:cubicBezTo>
                    <a:pt x="6171" y="7200"/>
                    <a:pt x="12343" y="14400"/>
                    <a:pt x="16022" y="18000"/>
                  </a:cubicBezTo>
                  <a:cubicBezTo>
                    <a:pt x="19701" y="21600"/>
                    <a:pt x="20888" y="21600"/>
                    <a:pt x="21244" y="21600"/>
                  </a:cubicBezTo>
                  <a:cubicBezTo>
                    <a:pt x="21600" y="21600"/>
                    <a:pt x="21125" y="21600"/>
                    <a:pt x="20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2" name="Line"/>
            <p:cNvSpPr/>
            <p:nvPr/>
          </p:nvSpPr>
          <p:spPr>
            <a:xfrm>
              <a:off x="1795444" y="2092595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" name="Line"/>
            <p:cNvSpPr/>
            <p:nvPr/>
          </p:nvSpPr>
          <p:spPr>
            <a:xfrm>
              <a:off x="2594572" y="1843498"/>
              <a:ext cx="352863" cy="28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7" fill="norm" stroke="1" extrusionOk="0">
                  <a:moveTo>
                    <a:pt x="0" y="3813"/>
                  </a:moveTo>
                  <a:cubicBezTo>
                    <a:pt x="847" y="2542"/>
                    <a:pt x="1694" y="1272"/>
                    <a:pt x="2753" y="509"/>
                  </a:cubicBezTo>
                  <a:cubicBezTo>
                    <a:pt x="3812" y="-253"/>
                    <a:pt x="5082" y="-507"/>
                    <a:pt x="6988" y="2288"/>
                  </a:cubicBezTo>
                  <a:cubicBezTo>
                    <a:pt x="8894" y="5084"/>
                    <a:pt x="11435" y="10928"/>
                    <a:pt x="13129" y="14486"/>
                  </a:cubicBezTo>
                  <a:cubicBezTo>
                    <a:pt x="14824" y="18044"/>
                    <a:pt x="15671" y="19314"/>
                    <a:pt x="16624" y="20077"/>
                  </a:cubicBezTo>
                  <a:cubicBezTo>
                    <a:pt x="17576" y="20839"/>
                    <a:pt x="18635" y="21093"/>
                    <a:pt x="19482" y="20712"/>
                  </a:cubicBezTo>
                  <a:cubicBezTo>
                    <a:pt x="20329" y="20331"/>
                    <a:pt x="20965" y="19314"/>
                    <a:pt x="21600" y="18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4" name="Line"/>
            <p:cNvSpPr/>
            <p:nvPr/>
          </p:nvSpPr>
          <p:spPr>
            <a:xfrm>
              <a:off x="2687976" y="1781246"/>
              <a:ext cx="238702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470" y="2118"/>
                    <a:pt x="15339" y="4235"/>
                    <a:pt x="11896" y="7624"/>
                  </a:cubicBezTo>
                  <a:cubicBezTo>
                    <a:pt x="8452" y="11012"/>
                    <a:pt x="4696" y="15671"/>
                    <a:pt x="2661" y="18212"/>
                  </a:cubicBezTo>
                  <a:cubicBezTo>
                    <a:pt x="626" y="20753"/>
                    <a:pt x="313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" name="Line"/>
            <p:cNvSpPr/>
            <p:nvPr/>
          </p:nvSpPr>
          <p:spPr>
            <a:xfrm>
              <a:off x="3051217" y="2061460"/>
              <a:ext cx="41514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6" name="Line"/>
            <p:cNvSpPr/>
            <p:nvPr/>
          </p:nvSpPr>
          <p:spPr>
            <a:xfrm>
              <a:off x="3430838" y="1812381"/>
              <a:ext cx="266659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600" fill="norm" stroke="1" extrusionOk="0">
                  <a:moveTo>
                    <a:pt x="1166" y="0"/>
                  </a:moveTo>
                  <a:cubicBezTo>
                    <a:pt x="1986" y="6092"/>
                    <a:pt x="2807" y="12185"/>
                    <a:pt x="3353" y="15877"/>
                  </a:cubicBezTo>
                  <a:cubicBezTo>
                    <a:pt x="3900" y="19569"/>
                    <a:pt x="4174" y="20862"/>
                    <a:pt x="4310" y="21046"/>
                  </a:cubicBezTo>
                  <a:cubicBezTo>
                    <a:pt x="4447" y="21231"/>
                    <a:pt x="4447" y="20308"/>
                    <a:pt x="4994" y="18738"/>
                  </a:cubicBezTo>
                  <a:cubicBezTo>
                    <a:pt x="5541" y="17169"/>
                    <a:pt x="6634" y="14954"/>
                    <a:pt x="8002" y="13385"/>
                  </a:cubicBezTo>
                  <a:cubicBezTo>
                    <a:pt x="9369" y="11815"/>
                    <a:pt x="11009" y="10892"/>
                    <a:pt x="12786" y="10431"/>
                  </a:cubicBezTo>
                  <a:cubicBezTo>
                    <a:pt x="14564" y="9969"/>
                    <a:pt x="16477" y="9969"/>
                    <a:pt x="17845" y="10523"/>
                  </a:cubicBezTo>
                  <a:cubicBezTo>
                    <a:pt x="19212" y="11077"/>
                    <a:pt x="20032" y="12185"/>
                    <a:pt x="20579" y="13200"/>
                  </a:cubicBezTo>
                  <a:cubicBezTo>
                    <a:pt x="21126" y="14215"/>
                    <a:pt x="21399" y="15138"/>
                    <a:pt x="20442" y="16338"/>
                  </a:cubicBezTo>
                  <a:cubicBezTo>
                    <a:pt x="19485" y="17538"/>
                    <a:pt x="17298" y="19015"/>
                    <a:pt x="14153" y="20031"/>
                  </a:cubicBezTo>
                  <a:cubicBezTo>
                    <a:pt x="11009" y="21046"/>
                    <a:pt x="6908" y="21600"/>
                    <a:pt x="4310" y="21600"/>
                  </a:cubicBezTo>
                  <a:cubicBezTo>
                    <a:pt x="1713" y="21600"/>
                    <a:pt x="619" y="21046"/>
                    <a:pt x="209" y="20308"/>
                  </a:cubicBezTo>
                  <a:cubicBezTo>
                    <a:pt x="-201" y="19569"/>
                    <a:pt x="72" y="18646"/>
                    <a:pt x="346" y="1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7" name="Line"/>
            <p:cNvSpPr/>
            <p:nvPr/>
          </p:nvSpPr>
          <p:spPr>
            <a:xfrm>
              <a:off x="3808832" y="2123729"/>
              <a:ext cx="20758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8" name="Line"/>
            <p:cNvSpPr/>
            <p:nvPr/>
          </p:nvSpPr>
          <p:spPr>
            <a:xfrm>
              <a:off x="3258783" y="1552924"/>
              <a:ext cx="447790" cy="15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85" fill="norm" stroke="1" extrusionOk="0">
                  <a:moveTo>
                    <a:pt x="0" y="15840"/>
                  </a:moveTo>
                  <a:cubicBezTo>
                    <a:pt x="5276" y="17280"/>
                    <a:pt x="10553" y="18720"/>
                    <a:pt x="13686" y="19680"/>
                  </a:cubicBezTo>
                  <a:cubicBezTo>
                    <a:pt x="16818" y="20640"/>
                    <a:pt x="17808" y="21120"/>
                    <a:pt x="18715" y="21360"/>
                  </a:cubicBezTo>
                  <a:cubicBezTo>
                    <a:pt x="19621" y="21600"/>
                    <a:pt x="20446" y="21600"/>
                    <a:pt x="20940" y="20400"/>
                  </a:cubicBezTo>
                  <a:cubicBezTo>
                    <a:pt x="21435" y="19200"/>
                    <a:pt x="21600" y="16800"/>
                    <a:pt x="20693" y="13200"/>
                  </a:cubicBezTo>
                  <a:cubicBezTo>
                    <a:pt x="19786" y="9600"/>
                    <a:pt x="17808" y="4800"/>
                    <a:pt x="158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9" name="Line"/>
            <p:cNvSpPr/>
            <p:nvPr/>
          </p:nvSpPr>
          <p:spPr>
            <a:xfrm>
              <a:off x="4286233" y="1957677"/>
              <a:ext cx="35286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29" y="7200"/>
                    <a:pt x="11859" y="14400"/>
                    <a:pt x="15459" y="18000"/>
                  </a:cubicBezTo>
                  <a:cubicBezTo>
                    <a:pt x="19059" y="21600"/>
                    <a:pt x="20329" y="21600"/>
                    <a:pt x="20965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0" name="Line"/>
            <p:cNvSpPr/>
            <p:nvPr/>
          </p:nvSpPr>
          <p:spPr>
            <a:xfrm>
              <a:off x="4431530" y="1822759"/>
              <a:ext cx="103784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040" y="4500"/>
                    <a:pt x="10080" y="9000"/>
                    <a:pt x="13680" y="12600"/>
                  </a:cubicBezTo>
                  <a:cubicBezTo>
                    <a:pt x="17280" y="16200"/>
                    <a:pt x="19440" y="189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1" name="Line"/>
            <p:cNvSpPr/>
            <p:nvPr/>
          </p:nvSpPr>
          <p:spPr>
            <a:xfrm>
              <a:off x="5199523" y="1828381"/>
              <a:ext cx="342484" cy="31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fill="norm" stroke="1" extrusionOk="0">
                  <a:moveTo>
                    <a:pt x="0" y="3887"/>
                  </a:moveTo>
                  <a:cubicBezTo>
                    <a:pt x="218" y="2700"/>
                    <a:pt x="436" y="1514"/>
                    <a:pt x="1418" y="801"/>
                  </a:cubicBezTo>
                  <a:cubicBezTo>
                    <a:pt x="2400" y="89"/>
                    <a:pt x="4145" y="-148"/>
                    <a:pt x="5564" y="89"/>
                  </a:cubicBezTo>
                  <a:cubicBezTo>
                    <a:pt x="6982" y="327"/>
                    <a:pt x="8073" y="1039"/>
                    <a:pt x="9927" y="4243"/>
                  </a:cubicBezTo>
                  <a:cubicBezTo>
                    <a:pt x="11782" y="7448"/>
                    <a:pt x="14400" y="13144"/>
                    <a:pt x="16145" y="16586"/>
                  </a:cubicBezTo>
                  <a:cubicBezTo>
                    <a:pt x="17891" y="20028"/>
                    <a:pt x="18764" y="21215"/>
                    <a:pt x="19527" y="21333"/>
                  </a:cubicBezTo>
                  <a:cubicBezTo>
                    <a:pt x="20291" y="21452"/>
                    <a:pt x="20945" y="20503"/>
                    <a:pt x="21600" y="19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2" name="Line"/>
            <p:cNvSpPr/>
            <p:nvPr/>
          </p:nvSpPr>
          <p:spPr>
            <a:xfrm>
              <a:off x="5313684" y="1812381"/>
              <a:ext cx="207567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000" y="3840"/>
                    <a:pt x="14400" y="7680"/>
                    <a:pt x="10800" y="11280"/>
                  </a:cubicBezTo>
                  <a:cubicBezTo>
                    <a:pt x="7200" y="14880"/>
                    <a:pt x="3600" y="182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3" name="Line"/>
            <p:cNvSpPr/>
            <p:nvPr/>
          </p:nvSpPr>
          <p:spPr>
            <a:xfrm>
              <a:off x="5672931" y="2067462"/>
              <a:ext cx="149290" cy="17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161" fill="norm" stroke="1" extrusionOk="0">
                  <a:moveTo>
                    <a:pt x="567" y="515"/>
                  </a:moveTo>
                  <a:cubicBezTo>
                    <a:pt x="3021" y="108"/>
                    <a:pt x="5476" y="-300"/>
                    <a:pt x="7685" y="311"/>
                  </a:cubicBezTo>
                  <a:cubicBezTo>
                    <a:pt x="9894" y="923"/>
                    <a:pt x="11858" y="2553"/>
                    <a:pt x="12594" y="4387"/>
                  </a:cubicBezTo>
                  <a:cubicBezTo>
                    <a:pt x="13330" y="6221"/>
                    <a:pt x="12840" y="8259"/>
                    <a:pt x="11121" y="10296"/>
                  </a:cubicBezTo>
                  <a:cubicBezTo>
                    <a:pt x="9403" y="12334"/>
                    <a:pt x="6458" y="14372"/>
                    <a:pt x="4003" y="16206"/>
                  </a:cubicBezTo>
                  <a:cubicBezTo>
                    <a:pt x="1549" y="18040"/>
                    <a:pt x="-415" y="19670"/>
                    <a:pt x="76" y="20485"/>
                  </a:cubicBezTo>
                  <a:cubicBezTo>
                    <a:pt x="567" y="21300"/>
                    <a:pt x="3512" y="21300"/>
                    <a:pt x="7440" y="20892"/>
                  </a:cubicBezTo>
                  <a:cubicBezTo>
                    <a:pt x="11367" y="20485"/>
                    <a:pt x="16276" y="19670"/>
                    <a:pt x="21185" y="18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4" name="Line"/>
            <p:cNvSpPr/>
            <p:nvPr/>
          </p:nvSpPr>
          <p:spPr>
            <a:xfrm>
              <a:off x="6112813" y="1667085"/>
              <a:ext cx="261848" cy="412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445" fill="norm" stroke="1" extrusionOk="0">
                  <a:moveTo>
                    <a:pt x="0" y="0"/>
                  </a:moveTo>
                  <a:cubicBezTo>
                    <a:pt x="1122" y="5040"/>
                    <a:pt x="2244" y="10080"/>
                    <a:pt x="2805" y="13050"/>
                  </a:cubicBezTo>
                  <a:cubicBezTo>
                    <a:pt x="3366" y="16020"/>
                    <a:pt x="3366" y="16920"/>
                    <a:pt x="3506" y="17820"/>
                  </a:cubicBezTo>
                  <a:cubicBezTo>
                    <a:pt x="3647" y="18720"/>
                    <a:pt x="3927" y="19620"/>
                    <a:pt x="4208" y="19620"/>
                  </a:cubicBezTo>
                  <a:cubicBezTo>
                    <a:pt x="4488" y="19620"/>
                    <a:pt x="4769" y="18720"/>
                    <a:pt x="5751" y="17370"/>
                  </a:cubicBezTo>
                  <a:cubicBezTo>
                    <a:pt x="6732" y="16020"/>
                    <a:pt x="8416" y="14220"/>
                    <a:pt x="9818" y="13050"/>
                  </a:cubicBezTo>
                  <a:cubicBezTo>
                    <a:pt x="11221" y="11880"/>
                    <a:pt x="12343" y="11340"/>
                    <a:pt x="13605" y="11070"/>
                  </a:cubicBezTo>
                  <a:cubicBezTo>
                    <a:pt x="14868" y="10800"/>
                    <a:pt x="16270" y="10800"/>
                    <a:pt x="17532" y="11430"/>
                  </a:cubicBezTo>
                  <a:cubicBezTo>
                    <a:pt x="18795" y="12060"/>
                    <a:pt x="19917" y="13320"/>
                    <a:pt x="20618" y="14400"/>
                  </a:cubicBezTo>
                  <a:cubicBezTo>
                    <a:pt x="21319" y="15480"/>
                    <a:pt x="21600" y="16380"/>
                    <a:pt x="20478" y="17550"/>
                  </a:cubicBezTo>
                  <a:cubicBezTo>
                    <a:pt x="19356" y="18720"/>
                    <a:pt x="16831" y="20160"/>
                    <a:pt x="14026" y="20880"/>
                  </a:cubicBezTo>
                  <a:cubicBezTo>
                    <a:pt x="11221" y="21600"/>
                    <a:pt x="8135" y="21600"/>
                    <a:pt x="6031" y="21060"/>
                  </a:cubicBezTo>
                  <a:cubicBezTo>
                    <a:pt x="3927" y="20520"/>
                    <a:pt x="2805" y="19440"/>
                    <a:pt x="1683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5" name="Line"/>
            <p:cNvSpPr/>
            <p:nvPr/>
          </p:nvSpPr>
          <p:spPr>
            <a:xfrm>
              <a:off x="6491474" y="2030325"/>
              <a:ext cx="161010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fill="norm" stroke="1" extrusionOk="0">
                  <a:moveTo>
                    <a:pt x="709" y="0"/>
                  </a:moveTo>
                  <a:cubicBezTo>
                    <a:pt x="3007" y="400"/>
                    <a:pt x="5305" y="800"/>
                    <a:pt x="7373" y="1800"/>
                  </a:cubicBezTo>
                  <a:cubicBezTo>
                    <a:pt x="9441" y="2800"/>
                    <a:pt x="11279" y="4400"/>
                    <a:pt x="10590" y="7000"/>
                  </a:cubicBezTo>
                  <a:cubicBezTo>
                    <a:pt x="9901" y="9600"/>
                    <a:pt x="6684" y="13200"/>
                    <a:pt x="4156" y="15600"/>
                  </a:cubicBezTo>
                  <a:cubicBezTo>
                    <a:pt x="1628" y="18000"/>
                    <a:pt x="-210" y="19200"/>
                    <a:pt x="20" y="20000"/>
                  </a:cubicBezTo>
                  <a:cubicBezTo>
                    <a:pt x="250" y="20800"/>
                    <a:pt x="2547" y="21200"/>
                    <a:pt x="6454" y="21400"/>
                  </a:cubicBezTo>
                  <a:cubicBezTo>
                    <a:pt x="10360" y="21600"/>
                    <a:pt x="15875" y="21600"/>
                    <a:pt x="213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6" name="Line"/>
            <p:cNvSpPr/>
            <p:nvPr/>
          </p:nvSpPr>
          <p:spPr>
            <a:xfrm>
              <a:off x="5884490" y="1449141"/>
              <a:ext cx="508511" cy="1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93" fill="norm" stroke="1" extrusionOk="0">
                  <a:moveTo>
                    <a:pt x="0" y="14850"/>
                  </a:moveTo>
                  <a:cubicBezTo>
                    <a:pt x="3941" y="16200"/>
                    <a:pt x="7881" y="17550"/>
                    <a:pt x="10727" y="18450"/>
                  </a:cubicBezTo>
                  <a:cubicBezTo>
                    <a:pt x="13573" y="19350"/>
                    <a:pt x="15324" y="19800"/>
                    <a:pt x="16638" y="20250"/>
                  </a:cubicBezTo>
                  <a:cubicBezTo>
                    <a:pt x="17951" y="20700"/>
                    <a:pt x="18827" y="21150"/>
                    <a:pt x="19630" y="21375"/>
                  </a:cubicBezTo>
                  <a:cubicBezTo>
                    <a:pt x="20432" y="21600"/>
                    <a:pt x="21162" y="21600"/>
                    <a:pt x="21381" y="20475"/>
                  </a:cubicBezTo>
                  <a:cubicBezTo>
                    <a:pt x="21600" y="19350"/>
                    <a:pt x="21308" y="17100"/>
                    <a:pt x="20651" y="13500"/>
                  </a:cubicBezTo>
                  <a:cubicBezTo>
                    <a:pt x="19995" y="9900"/>
                    <a:pt x="18973" y="4950"/>
                    <a:pt x="179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7" name="Line"/>
            <p:cNvSpPr/>
            <p:nvPr/>
          </p:nvSpPr>
          <p:spPr>
            <a:xfrm>
              <a:off x="7140263" y="2237891"/>
              <a:ext cx="5189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8" name="Line"/>
            <p:cNvSpPr/>
            <p:nvPr/>
          </p:nvSpPr>
          <p:spPr>
            <a:xfrm>
              <a:off x="7767639" y="1540740"/>
              <a:ext cx="1157691" cy="634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44" fill="norm" stroke="1" extrusionOk="0">
                  <a:moveTo>
                    <a:pt x="299" y="10627"/>
                  </a:moveTo>
                  <a:cubicBezTo>
                    <a:pt x="106" y="12153"/>
                    <a:pt x="-87" y="13679"/>
                    <a:pt x="42" y="15264"/>
                  </a:cubicBezTo>
                  <a:cubicBezTo>
                    <a:pt x="170" y="16848"/>
                    <a:pt x="620" y="18492"/>
                    <a:pt x="1392" y="19314"/>
                  </a:cubicBezTo>
                  <a:cubicBezTo>
                    <a:pt x="2163" y="20135"/>
                    <a:pt x="3256" y="20135"/>
                    <a:pt x="4124" y="19137"/>
                  </a:cubicBezTo>
                  <a:cubicBezTo>
                    <a:pt x="4992" y="18140"/>
                    <a:pt x="5634" y="16144"/>
                    <a:pt x="5924" y="13444"/>
                  </a:cubicBezTo>
                  <a:cubicBezTo>
                    <a:pt x="6213" y="10744"/>
                    <a:pt x="6149" y="7340"/>
                    <a:pt x="6052" y="5344"/>
                  </a:cubicBezTo>
                  <a:cubicBezTo>
                    <a:pt x="5956" y="3348"/>
                    <a:pt x="5827" y="2761"/>
                    <a:pt x="5667" y="1940"/>
                  </a:cubicBezTo>
                  <a:cubicBezTo>
                    <a:pt x="5506" y="1118"/>
                    <a:pt x="5313" y="61"/>
                    <a:pt x="5217" y="3"/>
                  </a:cubicBezTo>
                  <a:cubicBezTo>
                    <a:pt x="5120" y="-56"/>
                    <a:pt x="5120" y="883"/>
                    <a:pt x="5088" y="3701"/>
                  </a:cubicBezTo>
                  <a:cubicBezTo>
                    <a:pt x="5056" y="6518"/>
                    <a:pt x="4992" y="11214"/>
                    <a:pt x="4959" y="14148"/>
                  </a:cubicBezTo>
                  <a:cubicBezTo>
                    <a:pt x="4927" y="17083"/>
                    <a:pt x="4927" y="18257"/>
                    <a:pt x="4927" y="19137"/>
                  </a:cubicBezTo>
                  <a:cubicBezTo>
                    <a:pt x="4927" y="20018"/>
                    <a:pt x="4927" y="20605"/>
                    <a:pt x="4927" y="20605"/>
                  </a:cubicBezTo>
                  <a:cubicBezTo>
                    <a:pt x="4927" y="20605"/>
                    <a:pt x="4927" y="20018"/>
                    <a:pt x="5024" y="19490"/>
                  </a:cubicBezTo>
                  <a:cubicBezTo>
                    <a:pt x="5120" y="18961"/>
                    <a:pt x="5313" y="18492"/>
                    <a:pt x="5570" y="18374"/>
                  </a:cubicBezTo>
                  <a:cubicBezTo>
                    <a:pt x="5827" y="18257"/>
                    <a:pt x="6149" y="18492"/>
                    <a:pt x="6984" y="18903"/>
                  </a:cubicBezTo>
                  <a:cubicBezTo>
                    <a:pt x="7820" y="19314"/>
                    <a:pt x="9170" y="19901"/>
                    <a:pt x="10167" y="19901"/>
                  </a:cubicBezTo>
                  <a:cubicBezTo>
                    <a:pt x="11163" y="19901"/>
                    <a:pt x="11806" y="19314"/>
                    <a:pt x="12192" y="18492"/>
                  </a:cubicBezTo>
                  <a:cubicBezTo>
                    <a:pt x="12577" y="17670"/>
                    <a:pt x="12706" y="16614"/>
                    <a:pt x="12609" y="15909"/>
                  </a:cubicBezTo>
                  <a:cubicBezTo>
                    <a:pt x="12513" y="15205"/>
                    <a:pt x="12192" y="14853"/>
                    <a:pt x="11806" y="14559"/>
                  </a:cubicBezTo>
                  <a:cubicBezTo>
                    <a:pt x="11420" y="14266"/>
                    <a:pt x="10970" y="14031"/>
                    <a:pt x="10584" y="14031"/>
                  </a:cubicBezTo>
                  <a:cubicBezTo>
                    <a:pt x="10199" y="14031"/>
                    <a:pt x="9877" y="14266"/>
                    <a:pt x="9717" y="14677"/>
                  </a:cubicBezTo>
                  <a:cubicBezTo>
                    <a:pt x="9556" y="15087"/>
                    <a:pt x="9556" y="15674"/>
                    <a:pt x="9781" y="16496"/>
                  </a:cubicBezTo>
                  <a:cubicBezTo>
                    <a:pt x="10006" y="17318"/>
                    <a:pt x="10456" y="18374"/>
                    <a:pt x="11131" y="19137"/>
                  </a:cubicBezTo>
                  <a:cubicBezTo>
                    <a:pt x="11806" y="19901"/>
                    <a:pt x="12706" y="20370"/>
                    <a:pt x="13445" y="20253"/>
                  </a:cubicBezTo>
                  <a:cubicBezTo>
                    <a:pt x="14184" y="20135"/>
                    <a:pt x="14763" y="19431"/>
                    <a:pt x="15149" y="18668"/>
                  </a:cubicBezTo>
                  <a:cubicBezTo>
                    <a:pt x="15534" y="17905"/>
                    <a:pt x="15727" y="17083"/>
                    <a:pt x="15920" y="16907"/>
                  </a:cubicBezTo>
                  <a:cubicBezTo>
                    <a:pt x="16113" y="16731"/>
                    <a:pt x="16306" y="17201"/>
                    <a:pt x="16467" y="17787"/>
                  </a:cubicBezTo>
                  <a:cubicBezTo>
                    <a:pt x="16627" y="18374"/>
                    <a:pt x="16756" y="19079"/>
                    <a:pt x="16949" y="19255"/>
                  </a:cubicBezTo>
                  <a:cubicBezTo>
                    <a:pt x="17142" y="19431"/>
                    <a:pt x="17399" y="19079"/>
                    <a:pt x="17656" y="18492"/>
                  </a:cubicBezTo>
                  <a:cubicBezTo>
                    <a:pt x="17913" y="17905"/>
                    <a:pt x="18170" y="17083"/>
                    <a:pt x="18427" y="16437"/>
                  </a:cubicBezTo>
                  <a:cubicBezTo>
                    <a:pt x="18684" y="15792"/>
                    <a:pt x="18942" y="15322"/>
                    <a:pt x="19199" y="15264"/>
                  </a:cubicBezTo>
                  <a:cubicBezTo>
                    <a:pt x="19456" y="15205"/>
                    <a:pt x="19713" y="15557"/>
                    <a:pt x="19970" y="16496"/>
                  </a:cubicBezTo>
                  <a:cubicBezTo>
                    <a:pt x="20227" y="17435"/>
                    <a:pt x="20484" y="18961"/>
                    <a:pt x="20742" y="19901"/>
                  </a:cubicBezTo>
                  <a:cubicBezTo>
                    <a:pt x="20999" y="20840"/>
                    <a:pt x="21256" y="21192"/>
                    <a:pt x="21513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9" name="Line"/>
            <p:cNvSpPr/>
            <p:nvPr/>
          </p:nvSpPr>
          <p:spPr>
            <a:xfrm>
              <a:off x="7659177" y="1968055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0" name="Line"/>
            <p:cNvSpPr/>
            <p:nvPr/>
          </p:nvSpPr>
          <p:spPr>
            <a:xfrm>
              <a:off x="10243372" y="1895350"/>
              <a:ext cx="321728" cy="246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4" fill="norm" stroke="1" extrusionOk="0">
                  <a:moveTo>
                    <a:pt x="0" y="3556"/>
                  </a:moveTo>
                  <a:cubicBezTo>
                    <a:pt x="929" y="2668"/>
                    <a:pt x="1858" y="1780"/>
                    <a:pt x="3019" y="1040"/>
                  </a:cubicBezTo>
                  <a:cubicBezTo>
                    <a:pt x="4181" y="301"/>
                    <a:pt x="5574" y="-291"/>
                    <a:pt x="6387" y="153"/>
                  </a:cubicBezTo>
                  <a:cubicBezTo>
                    <a:pt x="7200" y="597"/>
                    <a:pt x="7432" y="2076"/>
                    <a:pt x="7781" y="5183"/>
                  </a:cubicBezTo>
                  <a:cubicBezTo>
                    <a:pt x="8129" y="8290"/>
                    <a:pt x="8594" y="13024"/>
                    <a:pt x="9174" y="15983"/>
                  </a:cubicBezTo>
                  <a:cubicBezTo>
                    <a:pt x="9755" y="18942"/>
                    <a:pt x="10452" y="20125"/>
                    <a:pt x="11381" y="20717"/>
                  </a:cubicBezTo>
                  <a:cubicBezTo>
                    <a:pt x="12310" y="21309"/>
                    <a:pt x="13471" y="21309"/>
                    <a:pt x="14864" y="19386"/>
                  </a:cubicBezTo>
                  <a:cubicBezTo>
                    <a:pt x="16258" y="17462"/>
                    <a:pt x="17884" y="13616"/>
                    <a:pt x="18697" y="10805"/>
                  </a:cubicBezTo>
                  <a:cubicBezTo>
                    <a:pt x="19510" y="7994"/>
                    <a:pt x="19510" y="6219"/>
                    <a:pt x="19277" y="4591"/>
                  </a:cubicBezTo>
                  <a:cubicBezTo>
                    <a:pt x="19045" y="2964"/>
                    <a:pt x="18581" y="1484"/>
                    <a:pt x="18929" y="745"/>
                  </a:cubicBezTo>
                  <a:cubicBezTo>
                    <a:pt x="19277" y="5"/>
                    <a:pt x="20439" y="5"/>
                    <a:pt x="21600" y="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1" name="Line"/>
            <p:cNvSpPr/>
            <p:nvPr/>
          </p:nvSpPr>
          <p:spPr>
            <a:xfrm>
              <a:off x="10668882" y="1656707"/>
              <a:ext cx="235924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fill="norm" stroke="1" extrusionOk="0">
                  <a:moveTo>
                    <a:pt x="0" y="0"/>
                  </a:moveTo>
                  <a:cubicBezTo>
                    <a:pt x="4696" y="300"/>
                    <a:pt x="9391" y="600"/>
                    <a:pt x="12522" y="825"/>
                  </a:cubicBezTo>
                  <a:cubicBezTo>
                    <a:pt x="15652" y="1050"/>
                    <a:pt x="17217" y="1200"/>
                    <a:pt x="17844" y="1650"/>
                  </a:cubicBezTo>
                  <a:cubicBezTo>
                    <a:pt x="18470" y="2100"/>
                    <a:pt x="18157" y="2850"/>
                    <a:pt x="18313" y="5250"/>
                  </a:cubicBezTo>
                  <a:cubicBezTo>
                    <a:pt x="18470" y="7650"/>
                    <a:pt x="19096" y="11700"/>
                    <a:pt x="19878" y="14700"/>
                  </a:cubicBezTo>
                  <a:cubicBezTo>
                    <a:pt x="20661" y="17700"/>
                    <a:pt x="21600" y="19650"/>
                    <a:pt x="21287" y="20625"/>
                  </a:cubicBezTo>
                  <a:cubicBezTo>
                    <a:pt x="20974" y="21600"/>
                    <a:pt x="19409" y="21600"/>
                    <a:pt x="17843" y="21600"/>
                  </a:cubicBezTo>
                  <a:cubicBezTo>
                    <a:pt x="16278" y="21600"/>
                    <a:pt x="14713" y="21600"/>
                    <a:pt x="13304" y="21225"/>
                  </a:cubicBezTo>
                  <a:cubicBezTo>
                    <a:pt x="11896" y="20850"/>
                    <a:pt x="10643" y="20100"/>
                    <a:pt x="9391" y="19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2" name="Line"/>
            <p:cNvSpPr/>
            <p:nvPr/>
          </p:nvSpPr>
          <p:spPr>
            <a:xfrm>
              <a:off x="10160345" y="1677463"/>
              <a:ext cx="353309" cy="8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00" fill="norm" stroke="1" extrusionOk="0">
                  <a:moveTo>
                    <a:pt x="0" y="16200"/>
                  </a:moveTo>
                  <a:cubicBezTo>
                    <a:pt x="5452" y="17100"/>
                    <a:pt x="10905" y="18000"/>
                    <a:pt x="14155" y="18900"/>
                  </a:cubicBezTo>
                  <a:cubicBezTo>
                    <a:pt x="17406" y="19800"/>
                    <a:pt x="18454" y="20700"/>
                    <a:pt x="19503" y="21150"/>
                  </a:cubicBezTo>
                  <a:cubicBezTo>
                    <a:pt x="20551" y="21600"/>
                    <a:pt x="21600" y="21600"/>
                    <a:pt x="21390" y="19800"/>
                  </a:cubicBezTo>
                  <a:cubicBezTo>
                    <a:pt x="21181" y="18000"/>
                    <a:pt x="19713" y="14400"/>
                    <a:pt x="18559" y="10800"/>
                  </a:cubicBezTo>
                  <a:cubicBezTo>
                    <a:pt x="17406" y="7200"/>
                    <a:pt x="16567" y="3600"/>
                    <a:pt x="15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3" name="Line"/>
            <p:cNvSpPr/>
            <p:nvPr/>
          </p:nvSpPr>
          <p:spPr>
            <a:xfrm>
              <a:off x="9900439" y="1653247"/>
              <a:ext cx="212010" cy="55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466" fill="norm" stroke="1" extrusionOk="0">
                  <a:moveTo>
                    <a:pt x="10331" y="134"/>
                  </a:moveTo>
                  <a:cubicBezTo>
                    <a:pt x="8616" y="0"/>
                    <a:pt x="6902" y="-134"/>
                    <a:pt x="4845" y="268"/>
                  </a:cubicBezTo>
                  <a:cubicBezTo>
                    <a:pt x="2788" y="671"/>
                    <a:pt x="388" y="1610"/>
                    <a:pt x="45" y="3488"/>
                  </a:cubicBezTo>
                  <a:cubicBezTo>
                    <a:pt x="-298" y="5367"/>
                    <a:pt x="1416" y="8184"/>
                    <a:pt x="2616" y="10666"/>
                  </a:cubicBezTo>
                  <a:cubicBezTo>
                    <a:pt x="3816" y="13148"/>
                    <a:pt x="4502" y="15295"/>
                    <a:pt x="5016" y="16972"/>
                  </a:cubicBezTo>
                  <a:cubicBezTo>
                    <a:pt x="5531" y="18649"/>
                    <a:pt x="5873" y="19856"/>
                    <a:pt x="6902" y="20460"/>
                  </a:cubicBezTo>
                  <a:cubicBezTo>
                    <a:pt x="7931" y="21064"/>
                    <a:pt x="9645" y="21064"/>
                    <a:pt x="11359" y="21064"/>
                  </a:cubicBezTo>
                  <a:cubicBezTo>
                    <a:pt x="13073" y="21064"/>
                    <a:pt x="14788" y="21064"/>
                    <a:pt x="16502" y="21064"/>
                  </a:cubicBezTo>
                  <a:cubicBezTo>
                    <a:pt x="18216" y="21064"/>
                    <a:pt x="19931" y="21064"/>
                    <a:pt x="20616" y="21131"/>
                  </a:cubicBezTo>
                  <a:cubicBezTo>
                    <a:pt x="21302" y="21198"/>
                    <a:pt x="20959" y="21332"/>
                    <a:pt x="20616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4" name="Line"/>
            <p:cNvSpPr/>
            <p:nvPr/>
          </p:nvSpPr>
          <p:spPr>
            <a:xfrm>
              <a:off x="11073634" y="2063754"/>
              <a:ext cx="311289" cy="311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0927" fill="norm" stroke="1" extrusionOk="0">
                  <a:moveTo>
                    <a:pt x="0" y="1937"/>
                  </a:moveTo>
                  <a:cubicBezTo>
                    <a:pt x="1424" y="1472"/>
                    <a:pt x="2848" y="1008"/>
                    <a:pt x="3917" y="1240"/>
                  </a:cubicBezTo>
                  <a:cubicBezTo>
                    <a:pt x="4985" y="1472"/>
                    <a:pt x="5697" y="2401"/>
                    <a:pt x="6409" y="4840"/>
                  </a:cubicBezTo>
                  <a:cubicBezTo>
                    <a:pt x="7121" y="7279"/>
                    <a:pt x="7833" y="11227"/>
                    <a:pt x="8070" y="13782"/>
                  </a:cubicBezTo>
                  <a:cubicBezTo>
                    <a:pt x="8308" y="16337"/>
                    <a:pt x="8070" y="17498"/>
                    <a:pt x="7358" y="18311"/>
                  </a:cubicBezTo>
                  <a:cubicBezTo>
                    <a:pt x="6646" y="19124"/>
                    <a:pt x="5459" y="19588"/>
                    <a:pt x="4510" y="19240"/>
                  </a:cubicBezTo>
                  <a:cubicBezTo>
                    <a:pt x="3561" y="18891"/>
                    <a:pt x="2848" y="17730"/>
                    <a:pt x="2492" y="15988"/>
                  </a:cubicBezTo>
                  <a:cubicBezTo>
                    <a:pt x="2136" y="14246"/>
                    <a:pt x="2136" y="11924"/>
                    <a:pt x="3204" y="9253"/>
                  </a:cubicBezTo>
                  <a:cubicBezTo>
                    <a:pt x="4273" y="6582"/>
                    <a:pt x="6409" y="3562"/>
                    <a:pt x="8664" y="1820"/>
                  </a:cubicBezTo>
                  <a:cubicBezTo>
                    <a:pt x="10919" y="79"/>
                    <a:pt x="13292" y="-386"/>
                    <a:pt x="15191" y="311"/>
                  </a:cubicBezTo>
                  <a:cubicBezTo>
                    <a:pt x="17090" y="1008"/>
                    <a:pt x="18514" y="2866"/>
                    <a:pt x="18989" y="4375"/>
                  </a:cubicBezTo>
                  <a:cubicBezTo>
                    <a:pt x="19464" y="5885"/>
                    <a:pt x="18989" y="7046"/>
                    <a:pt x="18277" y="7975"/>
                  </a:cubicBezTo>
                  <a:cubicBezTo>
                    <a:pt x="17565" y="8904"/>
                    <a:pt x="16615" y="9601"/>
                    <a:pt x="15310" y="10066"/>
                  </a:cubicBezTo>
                  <a:cubicBezTo>
                    <a:pt x="14004" y="10530"/>
                    <a:pt x="12343" y="10762"/>
                    <a:pt x="12105" y="10762"/>
                  </a:cubicBezTo>
                  <a:cubicBezTo>
                    <a:pt x="11868" y="10762"/>
                    <a:pt x="13055" y="10530"/>
                    <a:pt x="14716" y="11111"/>
                  </a:cubicBezTo>
                  <a:cubicBezTo>
                    <a:pt x="16378" y="11691"/>
                    <a:pt x="18514" y="13085"/>
                    <a:pt x="19820" y="14595"/>
                  </a:cubicBezTo>
                  <a:cubicBezTo>
                    <a:pt x="21125" y="16104"/>
                    <a:pt x="21600" y="17730"/>
                    <a:pt x="21244" y="18775"/>
                  </a:cubicBezTo>
                  <a:cubicBezTo>
                    <a:pt x="20888" y="19820"/>
                    <a:pt x="19701" y="20285"/>
                    <a:pt x="18514" y="20633"/>
                  </a:cubicBezTo>
                  <a:cubicBezTo>
                    <a:pt x="17327" y="20982"/>
                    <a:pt x="16141" y="21214"/>
                    <a:pt x="14479" y="20169"/>
                  </a:cubicBezTo>
                  <a:cubicBezTo>
                    <a:pt x="12818" y="19124"/>
                    <a:pt x="10681" y="16801"/>
                    <a:pt x="8545" y="14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5" name="Line"/>
            <p:cNvSpPr/>
            <p:nvPr/>
          </p:nvSpPr>
          <p:spPr>
            <a:xfrm>
              <a:off x="11675576" y="1827488"/>
              <a:ext cx="249080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5700" y="2735"/>
                    <a:pt x="11400" y="-1585"/>
                    <a:pt x="15000" y="575"/>
                  </a:cubicBezTo>
                  <a:cubicBezTo>
                    <a:pt x="18600" y="2735"/>
                    <a:pt x="201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6" name="Line"/>
            <p:cNvSpPr/>
            <p:nvPr/>
          </p:nvSpPr>
          <p:spPr>
            <a:xfrm>
              <a:off x="11644441" y="1957677"/>
              <a:ext cx="32172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806" y="4800"/>
                    <a:pt x="11613" y="9600"/>
                    <a:pt x="15213" y="13200"/>
                  </a:cubicBezTo>
                  <a:cubicBezTo>
                    <a:pt x="18813" y="16800"/>
                    <a:pt x="2020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7" name="Line"/>
            <p:cNvSpPr/>
            <p:nvPr/>
          </p:nvSpPr>
          <p:spPr>
            <a:xfrm>
              <a:off x="12507137" y="1241575"/>
              <a:ext cx="112864" cy="1193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fill="norm" stroke="1" extrusionOk="0">
                  <a:moveTo>
                    <a:pt x="19390" y="0"/>
                  </a:moveTo>
                  <a:cubicBezTo>
                    <a:pt x="16118" y="125"/>
                    <a:pt x="12845" y="250"/>
                    <a:pt x="9572" y="720"/>
                  </a:cubicBezTo>
                  <a:cubicBezTo>
                    <a:pt x="6299" y="1190"/>
                    <a:pt x="3027" y="2003"/>
                    <a:pt x="1390" y="3224"/>
                  </a:cubicBezTo>
                  <a:cubicBezTo>
                    <a:pt x="-246" y="4445"/>
                    <a:pt x="-246" y="6073"/>
                    <a:pt x="409" y="7576"/>
                  </a:cubicBezTo>
                  <a:cubicBezTo>
                    <a:pt x="1063" y="9078"/>
                    <a:pt x="2372" y="10456"/>
                    <a:pt x="2699" y="11927"/>
                  </a:cubicBezTo>
                  <a:cubicBezTo>
                    <a:pt x="3027" y="13398"/>
                    <a:pt x="2372" y="14963"/>
                    <a:pt x="1718" y="16247"/>
                  </a:cubicBezTo>
                  <a:cubicBezTo>
                    <a:pt x="1063" y="17530"/>
                    <a:pt x="409" y="18532"/>
                    <a:pt x="409" y="19190"/>
                  </a:cubicBezTo>
                  <a:cubicBezTo>
                    <a:pt x="409" y="19847"/>
                    <a:pt x="1063" y="20160"/>
                    <a:pt x="4663" y="20504"/>
                  </a:cubicBezTo>
                  <a:cubicBezTo>
                    <a:pt x="8263" y="20849"/>
                    <a:pt x="14809" y="21224"/>
                    <a:pt x="213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8" name="Line"/>
            <p:cNvSpPr/>
            <p:nvPr/>
          </p:nvSpPr>
          <p:spPr>
            <a:xfrm>
              <a:off x="12879457" y="1273651"/>
              <a:ext cx="207567" cy="32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fill="norm" stroke="1" extrusionOk="0">
                  <a:moveTo>
                    <a:pt x="0" y="3385"/>
                  </a:moveTo>
                  <a:cubicBezTo>
                    <a:pt x="1080" y="2006"/>
                    <a:pt x="2160" y="627"/>
                    <a:pt x="3600" y="168"/>
                  </a:cubicBezTo>
                  <a:cubicBezTo>
                    <a:pt x="5040" y="-292"/>
                    <a:pt x="6840" y="168"/>
                    <a:pt x="8460" y="1891"/>
                  </a:cubicBezTo>
                  <a:cubicBezTo>
                    <a:pt x="10080" y="3614"/>
                    <a:pt x="11520" y="6602"/>
                    <a:pt x="13680" y="10048"/>
                  </a:cubicBezTo>
                  <a:cubicBezTo>
                    <a:pt x="15840" y="13495"/>
                    <a:pt x="18720" y="17402"/>
                    <a:pt x="21600" y="21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9" name="Line"/>
            <p:cNvSpPr/>
            <p:nvPr/>
          </p:nvSpPr>
          <p:spPr>
            <a:xfrm>
              <a:off x="12915322" y="1311509"/>
              <a:ext cx="223594" cy="22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196" fill="norm" stroke="1" extrusionOk="0">
                  <a:moveTo>
                    <a:pt x="21478" y="261"/>
                  </a:moveTo>
                  <a:cubicBezTo>
                    <a:pt x="19816" y="-72"/>
                    <a:pt x="18155" y="-404"/>
                    <a:pt x="15496" y="1424"/>
                  </a:cubicBezTo>
                  <a:cubicBezTo>
                    <a:pt x="12838" y="3251"/>
                    <a:pt x="9183" y="7239"/>
                    <a:pt x="6690" y="10064"/>
                  </a:cubicBezTo>
                  <a:cubicBezTo>
                    <a:pt x="4198" y="12888"/>
                    <a:pt x="2869" y="14550"/>
                    <a:pt x="1872" y="16211"/>
                  </a:cubicBezTo>
                  <a:cubicBezTo>
                    <a:pt x="875" y="17873"/>
                    <a:pt x="210" y="19534"/>
                    <a:pt x="44" y="20365"/>
                  </a:cubicBezTo>
                  <a:cubicBezTo>
                    <a:pt x="-122" y="21196"/>
                    <a:pt x="210" y="21196"/>
                    <a:pt x="543" y="21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0" name="Line"/>
            <p:cNvSpPr/>
            <p:nvPr/>
          </p:nvSpPr>
          <p:spPr>
            <a:xfrm>
              <a:off x="13180428" y="1459519"/>
              <a:ext cx="4151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1" name="Line"/>
            <p:cNvSpPr/>
            <p:nvPr/>
          </p:nvSpPr>
          <p:spPr>
            <a:xfrm>
              <a:off x="12952106" y="2114901"/>
              <a:ext cx="280214" cy="264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fill="norm" stroke="1" extrusionOk="0">
                  <a:moveTo>
                    <a:pt x="0" y="2368"/>
                  </a:moveTo>
                  <a:cubicBezTo>
                    <a:pt x="1067" y="1261"/>
                    <a:pt x="2133" y="153"/>
                    <a:pt x="3200" y="14"/>
                  </a:cubicBezTo>
                  <a:cubicBezTo>
                    <a:pt x="4267" y="-124"/>
                    <a:pt x="5333" y="707"/>
                    <a:pt x="7067" y="3753"/>
                  </a:cubicBezTo>
                  <a:cubicBezTo>
                    <a:pt x="8800" y="6799"/>
                    <a:pt x="11200" y="12061"/>
                    <a:pt x="12933" y="15522"/>
                  </a:cubicBezTo>
                  <a:cubicBezTo>
                    <a:pt x="14667" y="18984"/>
                    <a:pt x="15733" y="20645"/>
                    <a:pt x="17067" y="21061"/>
                  </a:cubicBezTo>
                  <a:cubicBezTo>
                    <a:pt x="18400" y="21476"/>
                    <a:pt x="20000" y="20645"/>
                    <a:pt x="21600" y="19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2" name="Line"/>
            <p:cNvSpPr/>
            <p:nvPr/>
          </p:nvSpPr>
          <p:spPr>
            <a:xfrm>
              <a:off x="13035131" y="2134108"/>
              <a:ext cx="19718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68" y="2504"/>
                    <a:pt x="15537" y="5009"/>
                    <a:pt x="11937" y="8609"/>
                  </a:cubicBezTo>
                  <a:cubicBezTo>
                    <a:pt x="8337" y="12209"/>
                    <a:pt x="4168" y="169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3" name="Line"/>
            <p:cNvSpPr/>
            <p:nvPr/>
          </p:nvSpPr>
          <p:spPr>
            <a:xfrm>
              <a:off x="13377615" y="2300160"/>
              <a:ext cx="166055" cy="17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fill="norm" stroke="1" extrusionOk="0">
                  <a:moveTo>
                    <a:pt x="0" y="0"/>
                  </a:moveTo>
                  <a:cubicBezTo>
                    <a:pt x="2250" y="864"/>
                    <a:pt x="4500" y="1728"/>
                    <a:pt x="6300" y="3024"/>
                  </a:cubicBezTo>
                  <a:cubicBezTo>
                    <a:pt x="8100" y="4320"/>
                    <a:pt x="9450" y="6048"/>
                    <a:pt x="9675" y="7992"/>
                  </a:cubicBezTo>
                  <a:cubicBezTo>
                    <a:pt x="9900" y="9936"/>
                    <a:pt x="9000" y="12096"/>
                    <a:pt x="6975" y="14256"/>
                  </a:cubicBezTo>
                  <a:cubicBezTo>
                    <a:pt x="4950" y="16416"/>
                    <a:pt x="1800" y="18576"/>
                    <a:pt x="1350" y="19872"/>
                  </a:cubicBezTo>
                  <a:cubicBezTo>
                    <a:pt x="900" y="21168"/>
                    <a:pt x="3150" y="21600"/>
                    <a:pt x="6975" y="21384"/>
                  </a:cubicBezTo>
                  <a:cubicBezTo>
                    <a:pt x="10800" y="21168"/>
                    <a:pt x="16200" y="20304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4" name="Line"/>
            <p:cNvSpPr/>
            <p:nvPr/>
          </p:nvSpPr>
          <p:spPr>
            <a:xfrm>
              <a:off x="13678586" y="1251953"/>
              <a:ext cx="99079" cy="133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559" fill="norm" stroke="1" extrusionOk="0">
                  <a:moveTo>
                    <a:pt x="0" y="0"/>
                  </a:moveTo>
                  <a:cubicBezTo>
                    <a:pt x="3724" y="168"/>
                    <a:pt x="7448" y="336"/>
                    <a:pt x="10428" y="699"/>
                  </a:cubicBezTo>
                  <a:cubicBezTo>
                    <a:pt x="13407" y="1063"/>
                    <a:pt x="15641" y="1623"/>
                    <a:pt x="16759" y="2910"/>
                  </a:cubicBezTo>
                  <a:cubicBezTo>
                    <a:pt x="17876" y="4197"/>
                    <a:pt x="17876" y="6211"/>
                    <a:pt x="18621" y="8030"/>
                  </a:cubicBezTo>
                  <a:cubicBezTo>
                    <a:pt x="19365" y="9849"/>
                    <a:pt x="20855" y="11471"/>
                    <a:pt x="21228" y="13094"/>
                  </a:cubicBezTo>
                  <a:cubicBezTo>
                    <a:pt x="21600" y="14717"/>
                    <a:pt x="20855" y="16340"/>
                    <a:pt x="20855" y="17655"/>
                  </a:cubicBezTo>
                  <a:cubicBezTo>
                    <a:pt x="20855" y="18970"/>
                    <a:pt x="21600" y="19977"/>
                    <a:pt x="20855" y="20593"/>
                  </a:cubicBezTo>
                  <a:cubicBezTo>
                    <a:pt x="20110" y="21208"/>
                    <a:pt x="17876" y="21432"/>
                    <a:pt x="14897" y="21516"/>
                  </a:cubicBezTo>
                  <a:cubicBezTo>
                    <a:pt x="11917" y="21600"/>
                    <a:pt x="8193" y="21544"/>
                    <a:pt x="4469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5" name="Line"/>
            <p:cNvSpPr/>
            <p:nvPr/>
          </p:nvSpPr>
          <p:spPr>
            <a:xfrm>
              <a:off x="14394688" y="2237891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6" name="Line"/>
            <p:cNvSpPr/>
            <p:nvPr/>
          </p:nvSpPr>
          <p:spPr>
            <a:xfrm>
              <a:off x="1722796" y="3203072"/>
              <a:ext cx="352863" cy="3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fill="norm" stroke="1" extrusionOk="0">
                  <a:moveTo>
                    <a:pt x="0" y="14400"/>
                  </a:moveTo>
                  <a:cubicBezTo>
                    <a:pt x="5718" y="16800"/>
                    <a:pt x="11435" y="19200"/>
                    <a:pt x="14824" y="20400"/>
                  </a:cubicBezTo>
                  <a:cubicBezTo>
                    <a:pt x="18212" y="21600"/>
                    <a:pt x="19271" y="21600"/>
                    <a:pt x="20012" y="18000"/>
                  </a:cubicBezTo>
                  <a:cubicBezTo>
                    <a:pt x="20753" y="14400"/>
                    <a:pt x="21176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7" name="Line"/>
            <p:cNvSpPr/>
            <p:nvPr/>
          </p:nvSpPr>
          <p:spPr>
            <a:xfrm>
              <a:off x="1785065" y="3367126"/>
              <a:ext cx="30097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20297"/>
                  </a:moveTo>
                  <a:cubicBezTo>
                    <a:pt x="2234" y="11040"/>
                    <a:pt x="4469" y="1783"/>
                    <a:pt x="8069" y="240"/>
                  </a:cubicBezTo>
                  <a:cubicBezTo>
                    <a:pt x="11669" y="-1303"/>
                    <a:pt x="16634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8" name="Line"/>
            <p:cNvSpPr/>
            <p:nvPr/>
          </p:nvSpPr>
          <p:spPr>
            <a:xfrm>
              <a:off x="3051217" y="3265342"/>
              <a:ext cx="265046" cy="398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43" fill="norm" stroke="1" extrusionOk="0">
                  <a:moveTo>
                    <a:pt x="0" y="0"/>
                  </a:moveTo>
                  <a:cubicBezTo>
                    <a:pt x="1122" y="2979"/>
                    <a:pt x="2244" y="5959"/>
                    <a:pt x="2805" y="8566"/>
                  </a:cubicBezTo>
                  <a:cubicBezTo>
                    <a:pt x="3366" y="11172"/>
                    <a:pt x="3366" y="13407"/>
                    <a:pt x="3366" y="14990"/>
                  </a:cubicBezTo>
                  <a:cubicBezTo>
                    <a:pt x="3366" y="16572"/>
                    <a:pt x="3366" y="17503"/>
                    <a:pt x="3787" y="17410"/>
                  </a:cubicBezTo>
                  <a:cubicBezTo>
                    <a:pt x="4208" y="17317"/>
                    <a:pt x="5049" y="16200"/>
                    <a:pt x="6592" y="14897"/>
                  </a:cubicBezTo>
                  <a:cubicBezTo>
                    <a:pt x="8135" y="13593"/>
                    <a:pt x="10379" y="12103"/>
                    <a:pt x="12203" y="11266"/>
                  </a:cubicBezTo>
                  <a:cubicBezTo>
                    <a:pt x="14026" y="10428"/>
                    <a:pt x="15429" y="10241"/>
                    <a:pt x="16691" y="10521"/>
                  </a:cubicBezTo>
                  <a:cubicBezTo>
                    <a:pt x="17953" y="10800"/>
                    <a:pt x="19075" y="11545"/>
                    <a:pt x="19917" y="12569"/>
                  </a:cubicBezTo>
                  <a:cubicBezTo>
                    <a:pt x="20758" y="13593"/>
                    <a:pt x="21319" y="14897"/>
                    <a:pt x="21460" y="16014"/>
                  </a:cubicBezTo>
                  <a:cubicBezTo>
                    <a:pt x="21600" y="17131"/>
                    <a:pt x="21319" y="18062"/>
                    <a:pt x="19917" y="19086"/>
                  </a:cubicBezTo>
                  <a:cubicBezTo>
                    <a:pt x="18514" y="20110"/>
                    <a:pt x="15990" y="21228"/>
                    <a:pt x="12764" y="21414"/>
                  </a:cubicBezTo>
                  <a:cubicBezTo>
                    <a:pt x="9538" y="21600"/>
                    <a:pt x="5610" y="20855"/>
                    <a:pt x="3366" y="20017"/>
                  </a:cubicBezTo>
                  <a:cubicBezTo>
                    <a:pt x="1122" y="19179"/>
                    <a:pt x="561" y="18248"/>
                    <a:pt x="0" y="1731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9" name="Line"/>
            <p:cNvSpPr/>
            <p:nvPr/>
          </p:nvSpPr>
          <p:spPr>
            <a:xfrm>
              <a:off x="3435213" y="3607825"/>
              <a:ext cx="51893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0" name="Line"/>
            <p:cNvSpPr/>
            <p:nvPr/>
          </p:nvSpPr>
          <p:spPr>
            <a:xfrm>
              <a:off x="2916299" y="3026641"/>
              <a:ext cx="370823" cy="15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fill="norm" stroke="1" extrusionOk="0">
                  <a:moveTo>
                    <a:pt x="0" y="17673"/>
                  </a:moveTo>
                  <a:cubicBezTo>
                    <a:pt x="5200" y="18655"/>
                    <a:pt x="10400" y="19636"/>
                    <a:pt x="13600" y="20373"/>
                  </a:cubicBezTo>
                  <a:cubicBezTo>
                    <a:pt x="16800" y="21109"/>
                    <a:pt x="18000" y="21600"/>
                    <a:pt x="19100" y="21600"/>
                  </a:cubicBezTo>
                  <a:cubicBezTo>
                    <a:pt x="20200" y="21600"/>
                    <a:pt x="21200" y="21109"/>
                    <a:pt x="21400" y="19882"/>
                  </a:cubicBezTo>
                  <a:cubicBezTo>
                    <a:pt x="21600" y="18655"/>
                    <a:pt x="21000" y="16691"/>
                    <a:pt x="20000" y="13255"/>
                  </a:cubicBezTo>
                  <a:cubicBezTo>
                    <a:pt x="19000" y="9818"/>
                    <a:pt x="17600" y="4909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1" name="Line"/>
            <p:cNvSpPr/>
            <p:nvPr/>
          </p:nvSpPr>
          <p:spPr>
            <a:xfrm>
              <a:off x="4255099" y="3254963"/>
              <a:ext cx="271831" cy="43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28" fill="norm" stroke="1" extrusionOk="0">
                  <a:moveTo>
                    <a:pt x="4922" y="0"/>
                  </a:moveTo>
                  <a:cubicBezTo>
                    <a:pt x="4922" y="4932"/>
                    <a:pt x="4922" y="9865"/>
                    <a:pt x="4922" y="12756"/>
                  </a:cubicBezTo>
                  <a:cubicBezTo>
                    <a:pt x="4922" y="15647"/>
                    <a:pt x="4922" y="16498"/>
                    <a:pt x="5058" y="17348"/>
                  </a:cubicBezTo>
                  <a:cubicBezTo>
                    <a:pt x="5195" y="18198"/>
                    <a:pt x="5468" y="19049"/>
                    <a:pt x="5605" y="19049"/>
                  </a:cubicBezTo>
                  <a:cubicBezTo>
                    <a:pt x="5742" y="19049"/>
                    <a:pt x="5742" y="18198"/>
                    <a:pt x="6972" y="16753"/>
                  </a:cubicBezTo>
                  <a:cubicBezTo>
                    <a:pt x="8203" y="15307"/>
                    <a:pt x="10663" y="13266"/>
                    <a:pt x="12577" y="12161"/>
                  </a:cubicBezTo>
                  <a:cubicBezTo>
                    <a:pt x="14491" y="11055"/>
                    <a:pt x="15858" y="10885"/>
                    <a:pt x="17089" y="11055"/>
                  </a:cubicBezTo>
                  <a:cubicBezTo>
                    <a:pt x="18319" y="11225"/>
                    <a:pt x="19413" y="11735"/>
                    <a:pt x="20233" y="13096"/>
                  </a:cubicBezTo>
                  <a:cubicBezTo>
                    <a:pt x="21053" y="14457"/>
                    <a:pt x="21600" y="16668"/>
                    <a:pt x="21463" y="18113"/>
                  </a:cubicBezTo>
                  <a:cubicBezTo>
                    <a:pt x="21327" y="19559"/>
                    <a:pt x="20506" y="20239"/>
                    <a:pt x="18592" y="20750"/>
                  </a:cubicBezTo>
                  <a:cubicBezTo>
                    <a:pt x="16678" y="21260"/>
                    <a:pt x="13671" y="21600"/>
                    <a:pt x="10800" y="21515"/>
                  </a:cubicBezTo>
                  <a:cubicBezTo>
                    <a:pt x="7929" y="21430"/>
                    <a:pt x="5195" y="20920"/>
                    <a:pt x="3418" y="20069"/>
                  </a:cubicBezTo>
                  <a:cubicBezTo>
                    <a:pt x="1640" y="19219"/>
                    <a:pt x="820" y="18028"/>
                    <a:pt x="0" y="168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2" name="Line"/>
            <p:cNvSpPr/>
            <p:nvPr/>
          </p:nvSpPr>
          <p:spPr>
            <a:xfrm>
              <a:off x="4625257" y="3659716"/>
              <a:ext cx="20064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24" y="0"/>
                  </a:moveTo>
                  <a:cubicBezTo>
                    <a:pt x="5214" y="1200"/>
                    <a:pt x="6703" y="2400"/>
                    <a:pt x="8007" y="3800"/>
                  </a:cubicBezTo>
                  <a:cubicBezTo>
                    <a:pt x="9310" y="5200"/>
                    <a:pt x="10428" y="6800"/>
                    <a:pt x="9683" y="9400"/>
                  </a:cubicBezTo>
                  <a:cubicBezTo>
                    <a:pt x="8938" y="12000"/>
                    <a:pt x="6331" y="15600"/>
                    <a:pt x="4097" y="17800"/>
                  </a:cubicBezTo>
                  <a:cubicBezTo>
                    <a:pt x="1862" y="20000"/>
                    <a:pt x="0" y="20800"/>
                    <a:pt x="0" y="21200"/>
                  </a:cubicBezTo>
                  <a:cubicBezTo>
                    <a:pt x="0" y="21600"/>
                    <a:pt x="1862" y="21600"/>
                    <a:pt x="5772" y="21600"/>
                  </a:cubicBezTo>
                  <a:cubicBezTo>
                    <a:pt x="9683" y="21600"/>
                    <a:pt x="15641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3" name="Line"/>
            <p:cNvSpPr/>
            <p:nvPr/>
          </p:nvSpPr>
          <p:spPr>
            <a:xfrm>
              <a:off x="4130559" y="2964371"/>
              <a:ext cx="444724" cy="17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15" fill="norm" stroke="1" extrusionOk="0">
                  <a:moveTo>
                    <a:pt x="0" y="15247"/>
                  </a:moveTo>
                  <a:cubicBezTo>
                    <a:pt x="4856" y="16941"/>
                    <a:pt x="9712" y="18635"/>
                    <a:pt x="12642" y="19694"/>
                  </a:cubicBezTo>
                  <a:cubicBezTo>
                    <a:pt x="15572" y="20753"/>
                    <a:pt x="16577" y="21176"/>
                    <a:pt x="17498" y="21388"/>
                  </a:cubicBezTo>
                  <a:cubicBezTo>
                    <a:pt x="18419" y="21600"/>
                    <a:pt x="19256" y="21600"/>
                    <a:pt x="20009" y="20965"/>
                  </a:cubicBezTo>
                  <a:cubicBezTo>
                    <a:pt x="20763" y="20329"/>
                    <a:pt x="21433" y="19059"/>
                    <a:pt x="21516" y="17576"/>
                  </a:cubicBezTo>
                  <a:cubicBezTo>
                    <a:pt x="21600" y="16094"/>
                    <a:pt x="21098" y="14400"/>
                    <a:pt x="20093" y="11435"/>
                  </a:cubicBezTo>
                  <a:cubicBezTo>
                    <a:pt x="19088" y="8471"/>
                    <a:pt x="17581" y="4235"/>
                    <a:pt x="16074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" name="Line"/>
            <p:cNvSpPr/>
            <p:nvPr/>
          </p:nvSpPr>
          <p:spPr>
            <a:xfrm>
              <a:off x="5064605" y="3037019"/>
              <a:ext cx="215639" cy="81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fill="norm" stroke="1" extrusionOk="0">
                  <a:moveTo>
                    <a:pt x="0" y="0"/>
                  </a:moveTo>
                  <a:cubicBezTo>
                    <a:pt x="3429" y="182"/>
                    <a:pt x="6857" y="365"/>
                    <a:pt x="9429" y="547"/>
                  </a:cubicBezTo>
                  <a:cubicBezTo>
                    <a:pt x="12000" y="729"/>
                    <a:pt x="13714" y="911"/>
                    <a:pt x="14914" y="1230"/>
                  </a:cubicBezTo>
                  <a:cubicBezTo>
                    <a:pt x="16114" y="1549"/>
                    <a:pt x="16800" y="2005"/>
                    <a:pt x="17314" y="3372"/>
                  </a:cubicBezTo>
                  <a:cubicBezTo>
                    <a:pt x="17829" y="4739"/>
                    <a:pt x="18171" y="7018"/>
                    <a:pt x="18857" y="9797"/>
                  </a:cubicBezTo>
                  <a:cubicBezTo>
                    <a:pt x="19543" y="12577"/>
                    <a:pt x="20571" y="15858"/>
                    <a:pt x="21086" y="17727"/>
                  </a:cubicBezTo>
                  <a:cubicBezTo>
                    <a:pt x="21600" y="19595"/>
                    <a:pt x="21600" y="20051"/>
                    <a:pt x="19543" y="20461"/>
                  </a:cubicBezTo>
                  <a:cubicBezTo>
                    <a:pt x="17486" y="20871"/>
                    <a:pt x="13371" y="21235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5" name="Line"/>
            <p:cNvSpPr/>
            <p:nvPr/>
          </p:nvSpPr>
          <p:spPr>
            <a:xfrm>
              <a:off x="2571821" y="2992047"/>
              <a:ext cx="199183" cy="864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14" fill="norm" stroke="1" extrusionOk="0">
                  <a:moveTo>
                    <a:pt x="16973" y="86"/>
                  </a:moveTo>
                  <a:cubicBezTo>
                    <a:pt x="15111" y="0"/>
                    <a:pt x="13249" y="-86"/>
                    <a:pt x="10828" y="172"/>
                  </a:cubicBezTo>
                  <a:cubicBezTo>
                    <a:pt x="8408" y="430"/>
                    <a:pt x="5428" y="1033"/>
                    <a:pt x="3380" y="1850"/>
                  </a:cubicBezTo>
                  <a:cubicBezTo>
                    <a:pt x="1332" y="2668"/>
                    <a:pt x="214" y="3700"/>
                    <a:pt x="28" y="5508"/>
                  </a:cubicBezTo>
                  <a:cubicBezTo>
                    <a:pt x="-158" y="7315"/>
                    <a:pt x="587" y="9896"/>
                    <a:pt x="1704" y="12263"/>
                  </a:cubicBezTo>
                  <a:cubicBezTo>
                    <a:pt x="2821" y="14630"/>
                    <a:pt x="4311" y="16781"/>
                    <a:pt x="5056" y="18201"/>
                  </a:cubicBezTo>
                  <a:cubicBezTo>
                    <a:pt x="5801" y="19621"/>
                    <a:pt x="5801" y="20309"/>
                    <a:pt x="8408" y="20739"/>
                  </a:cubicBezTo>
                  <a:cubicBezTo>
                    <a:pt x="11014" y="21170"/>
                    <a:pt x="16228" y="21342"/>
                    <a:pt x="21442" y="21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6" name="Line"/>
            <p:cNvSpPr/>
            <p:nvPr/>
          </p:nvSpPr>
          <p:spPr>
            <a:xfrm>
              <a:off x="5728816" y="2787940"/>
              <a:ext cx="124541" cy="1390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600" y="0"/>
                    <a:pt x="15600" y="0"/>
                    <a:pt x="12000" y="349"/>
                  </a:cubicBezTo>
                  <a:cubicBezTo>
                    <a:pt x="8400" y="699"/>
                    <a:pt x="4200" y="1397"/>
                    <a:pt x="2100" y="2875"/>
                  </a:cubicBezTo>
                  <a:cubicBezTo>
                    <a:pt x="0" y="4352"/>
                    <a:pt x="0" y="6609"/>
                    <a:pt x="0" y="8946"/>
                  </a:cubicBezTo>
                  <a:cubicBezTo>
                    <a:pt x="0" y="11284"/>
                    <a:pt x="0" y="13701"/>
                    <a:pt x="300" y="15528"/>
                  </a:cubicBezTo>
                  <a:cubicBezTo>
                    <a:pt x="600" y="17355"/>
                    <a:pt x="1200" y="18591"/>
                    <a:pt x="3300" y="19504"/>
                  </a:cubicBezTo>
                  <a:cubicBezTo>
                    <a:pt x="5400" y="20418"/>
                    <a:pt x="9000" y="21009"/>
                    <a:pt x="12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" name="Line"/>
            <p:cNvSpPr/>
            <p:nvPr/>
          </p:nvSpPr>
          <p:spPr>
            <a:xfrm>
              <a:off x="6154326" y="2830521"/>
              <a:ext cx="228323" cy="330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3" fill="norm" stroke="1" extrusionOk="0">
                  <a:moveTo>
                    <a:pt x="0" y="3239"/>
                  </a:moveTo>
                  <a:cubicBezTo>
                    <a:pt x="982" y="1916"/>
                    <a:pt x="1964" y="594"/>
                    <a:pt x="3273" y="153"/>
                  </a:cubicBezTo>
                  <a:cubicBezTo>
                    <a:pt x="4582" y="-288"/>
                    <a:pt x="6218" y="153"/>
                    <a:pt x="7855" y="2467"/>
                  </a:cubicBezTo>
                  <a:cubicBezTo>
                    <a:pt x="9491" y="4781"/>
                    <a:pt x="11127" y="8969"/>
                    <a:pt x="12273" y="11834"/>
                  </a:cubicBezTo>
                  <a:cubicBezTo>
                    <a:pt x="13418" y="14700"/>
                    <a:pt x="14073" y="16243"/>
                    <a:pt x="14727" y="17675"/>
                  </a:cubicBezTo>
                  <a:cubicBezTo>
                    <a:pt x="15382" y="19108"/>
                    <a:pt x="16036" y="20430"/>
                    <a:pt x="17182" y="20871"/>
                  </a:cubicBezTo>
                  <a:cubicBezTo>
                    <a:pt x="18327" y="21312"/>
                    <a:pt x="19964" y="20871"/>
                    <a:pt x="21600" y="2043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8" name="Line"/>
            <p:cNvSpPr/>
            <p:nvPr/>
          </p:nvSpPr>
          <p:spPr>
            <a:xfrm>
              <a:off x="6195838" y="2891723"/>
              <a:ext cx="20756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800" y="0"/>
                    <a:pt x="18000" y="0"/>
                    <a:pt x="14940" y="2455"/>
                  </a:cubicBezTo>
                  <a:cubicBezTo>
                    <a:pt x="11880" y="4909"/>
                    <a:pt x="7560" y="9818"/>
                    <a:pt x="4860" y="13418"/>
                  </a:cubicBezTo>
                  <a:cubicBezTo>
                    <a:pt x="2160" y="17018"/>
                    <a:pt x="1080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9" name="Line"/>
            <p:cNvSpPr/>
            <p:nvPr/>
          </p:nvSpPr>
          <p:spPr>
            <a:xfrm>
              <a:off x="6517566" y="3037019"/>
              <a:ext cx="3113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0" name="Line"/>
            <p:cNvSpPr/>
            <p:nvPr/>
          </p:nvSpPr>
          <p:spPr>
            <a:xfrm>
              <a:off x="6247731" y="3792787"/>
              <a:ext cx="249079" cy="28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5" fill="norm" stroke="1" extrusionOk="0">
                  <a:moveTo>
                    <a:pt x="0" y="3186"/>
                  </a:moveTo>
                  <a:cubicBezTo>
                    <a:pt x="1800" y="1661"/>
                    <a:pt x="3600" y="136"/>
                    <a:pt x="5100" y="9"/>
                  </a:cubicBezTo>
                  <a:cubicBezTo>
                    <a:pt x="6600" y="-118"/>
                    <a:pt x="7800" y="1153"/>
                    <a:pt x="9150" y="4075"/>
                  </a:cubicBezTo>
                  <a:cubicBezTo>
                    <a:pt x="10500" y="6997"/>
                    <a:pt x="12000" y="11571"/>
                    <a:pt x="12900" y="14494"/>
                  </a:cubicBezTo>
                  <a:cubicBezTo>
                    <a:pt x="13800" y="17416"/>
                    <a:pt x="14100" y="18687"/>
                    <a:pt x="14850" y="19703"/>
                  </a:cubicBezTo>
                  <a:cubicBezTo>
                    <a:pt x="15600" y="20720"/>
                    <a:pt x="16800" y="21482"/>
                    <a:pt x="18000" y="20974"/>
                  </a:cubicBezTo>
                  <a:cubicBezTo>
                    <a:pt x="19200" y="20466"/>
                    <a:pt x="20400" y="18687"/>
                    <a:pt x="21600" y="169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1" name="Line"/>
            <p:cNvSpPr/>
            <p:nvPr/>
          </p:nvSpPr>
          <p:spPr>
            <a:xfrm>
              <a:off x="6289244" y="3825769"/>
              <a:ext cx="21794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886" y="327"/>
                    <a:pt x="18171" y="655"/>
                    <a:pt x="15943" y="3109"/>
                  </a:cubicBezTo>
                  <a:cubicBezTo>
                    <a:pt x="13714" y="5564"/>
                    <a:pt x="10971" y="10145"/>
                    <a:pt x="8229" y="13582"/>
                  </a:cubicBezTo>
                  <a:cubicBezTo>
                    <a:pt x="5486" y="17018"/>
                    <a:pt x="2743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2" name="Line"/>
            <p:cNvSpPr/>
            <p:nvPr/>
          </p:nvSpPr>
          <p:spPr>
            <a:xfrm>
              <a:off x="6635557" y="4033335"/>
              <a:ext cx="9995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600" fill="norm" stroke="1" extrusionOk="0">
                  <a:moveTo>
                    <a:pt x="3523" y="0"/>
                  </a:moveTo>
                  <a:cubicBezTo>
                    <a:pt x="7123" y="0"/>
                    <a:pt x="10723" y="0"/>
                    <a:pt x="13963" y="720"/>
                  </a:cubicBezTo>
                  <a:cubicBezTo>
                    <a:pt x="17203" y="1440"/>
                    <a:pt x="20083" y="2880"/>
                    <a:pt x="20083" y="4800"/>
                  </a:cubicBezTo>
                  <a:cubicBezTo>
                    <a:pt x="20083" y="6720"/>
                    <a:pt x="17203" y="9120"/>
                    <a:pt x="13963" y="11040"/>
                  </a:cubicBezTo>
                  <a:cubicBezTo>
                    <a:pt x="10723" y="12960"/>
                    <a:pt x="7123" y="14400"/>
                    <a:pt x="4243" y="16080"/>
                  </a:cubicBezTo>
                  <a:cubicBezTo>
                    <a:pt x="1363" y="17760"/>
                    <a:pt x="-797" y="19680"/>
                    <a:pt x="283" y="20640"/>
                  </a:cubicBezTo>
                  <a:cubicBezTo>
                    <a:pt x="1363" y="21600"/>
                    <a:pt x="5683" y="21600"/>
                    <a:pt x="9643" y="21600"/>
                  </a:cubicBezTo>
                  <a:cubicBezTo>
                    <a:pt x="13603" y="21600"/>
                    <a:pt x="17203" y="21600"/>
                    <a:pt x="2080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3" name="Line"/>
            <p:cNvSpPr/>
            <p:nvPr/>
          </p:nvSpPr>
          <p:spPr>
            <a:xfrm>
              <a:off x="7005345" y="2767184"/>
              <a:ext cx="121081" cy="1608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171" y="743"/>
                    <a:pt x="12343" y="1486"/>
                    <a:pt x="15120" y="2462"/>
                  </a:cubicBezTo>
                  <a:cubicBezTo>
                    <a:pt x="17897" y="3437"/>
                    <a:pt x="17280" y="4645"/>
                    <a:pt x="17280" y="6062"/>
                  </a:cubicBezTo>
                  <a:cubicBezTo>
                    <a:pt x="17280" y="7479"/>
                    <a:pt x="17897" y="9105"/>
                    <a:pt x="18514" y="10661"/>
                  </a:cubicBezTo>
                  <a:cubicBezTo>
                    <a:pt x="19131" y="12217"/>
                    <a:pt x="19749" y="13703"/>
                    <a:pt x="20366" y="15213"/>
                  </a:cubicBezTo>
                  <a:cubicBezTo>
                    <a:pt x="20983" y="16723"/>
                    <a:pt x="21600" y="18255"/>
                    <a:pt x="21600" y="19161"/>
                  </a:cubicBezTo>
                  <a:cubicBezTo>
                    <a:pt x="21600" y="20067"/>
                    <a:pt x="20983" y="20346"/>
                    <a:pt x="17897" y="20648"/>
                  </a:cubicBezTo>
                  <a:cubicBezTo>
                    <a:pt x="14811" y="20950"/>
                    <a:pt x="9257" y="21275"/>
                    <a:pt x="370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4" name="Line"/>
            <p:cNvSpPr/>
            <p:nvPr/>
          </p:nvSpPr>
          <p:spPr>
            <a:xfrm>
              <a:off x="7503503" y="4209765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Drawing"/>
          <p:cNvGrpSpPr/>
          <p:nvPr/>
        </p:nvGrpSpPr>
        <p:grpSpPr>
          <a:xfrm>
            <a:off x="2376628" y="581184"/>
            <a:ext cx="17932196" cy="11846569"/>
            <a:chOff x="0" y="0"/>
            <a:chExt cx="17932194" cy="11846568"/>
          </a:xfrm>
        </p:grpSpPr>
        <p:sp>
          <p:nvSpPr>
            <p:cNvPr id="247" name="Line"/>
            <p:cNvSpPr/>
            <p:nvPr/>
          </p:nvSpPr>
          <p:spPr>
            <a:xfrm>
              <a:off x="41513" y="643454"/>
              <a:ext cx="331319" cy="444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521" fill="norm" stroke="1" extrusionOk="0">
                  <a:moveTo>
                    <a:pt x="0" y="1507"/>
                  </a:moveTo>
                  <a:cubicBezTo>
                    <a:pt x="891" y="5860"/>
                    <a:pt x="1781" y="10214"/>
                    <a:pt x="2338" y="13144"/>
                  </a:cubicBezTo>
                  <a:cubicBezTo>
                    <a:pt x="2895" y="16074"/>
                    <a:pt x="3118" y="17581"/>
                    <a:pt x="3340" y="18921"/>
                  </a:cubicBezTo>
                  <a:cubicBezTo>
                    <a:pt x="3563" y="20260"/>
                    <a:pt x="3786" y="21433"/>
                    <a:pt x="3786" y="21516"/>
                  </a:cubicBezTo>
                  <a:cubicBezTo>
                    <a:pt x="3786" y="21600"/>
                    <a:pt x="3563" y="20595"/>
                    <a:pt x="3229" y="18084"/>
                  </a:cubicBezTo>
                  <a:cubicBezTo>
                    <a:pt x="2895" y="15572"/>
                    <a:pt x="2449" y="11553"/>
                    <a:pt x="2227" y="8874"/>
                  </a:cubicBezTo>
                  <a:cubicBezTo>
                    <a:pt x="2004" y="6195"/>
                    <a:pt x="2004" y="4856"/>
                    <a:pt x="1670" y="3767"/>
                  </a:cubicBezTo>
                  <a:cubicBezTo>
                    <a:pt x="1336" y="2679"/>
                    <a:pt x="668" y="1842"/>
                    <a:pt x="891" y="1340"/>
                  </a:cubicBezTo>
                  <a:cubicBezTo>
                    <a:pt x="1113" y="837"/>
                    <a:pt x="2227" y="670"/>
                    <a:pt x="5122" y="502"/>
                  </a:cubicBezTo>
                  <a:cubicBezTo>
                    <a:pt x="8016" y="335"/>
                    <a:pt x="12693" y="167"/>
                    <a:pt x="15922" y="84"/>
                  </a:cubicBezTo>
                  <a:cubicBezTo>
                    <a:pt x="19151" y="0"/>
                    <a:pt x="20932" y="0"/>
                    <a:pt x="21266" y="0"/>
                  </a:cubicBezTo>
                  <a:cubicBezTo>
                    <a:pt x="21600" y="0"/>
                    <a:pt x="20487" y="0"/>
                    <a:pt x="19596" y="84"/>
                  </a:cubicBezTo>
                  <a:cubicBezTo>
                    <a:pt x="18705" y="167"/>
                    <a:pt x="18037" y="335"/>
                    <a:pt x="17369" y="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8" name="Line"/>
            <p:cNvSpPr/>
            <p:nvPr/>
          </p:nvSpPr>
          <p:spPr>
            <a:xfrm>
              <a:off x="0" y="871776"/>
              <a:ext cx="300971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12960"/>
                  </a:moveTo>
                  <a:cubicBezTo>
                    <a:pt x="5710" y="17280"/>
                    <a:pt x="11421" y="21600"/>
                    <a:pt x="15021" y="19440"/>
                  </a:cubicBezTo>
                  <a:cubicBezTo>
                    <a:pt x="18621" y="17280"/>
                    <a:pt x="20110" y="86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9" name="Line"/>
            <p:cNvSpPr/>
            <p:nvPr/>
          </p:nvSpPr>
          <p:spPr>
            <a:xfrm>
              <a:off x="483665" y="835305"/>
              <a:ext cx="512651" cy="196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140" fill="norm" stroke="1" extrusionOk="0">
                  <a:moveTo>
                    <a:pt x="2346" y="7278"/>
                  </a:moveTo>
                  <a:cubicBezTo>
                    <a:pt x="1622" y="7651"/>
                    <a:pt x="897" y="8023"/>
                    <a:pt x="462" y="9140"/>
                  </a:cubicBezTo>
                  <a:cubicBezTo>
                    <a:pt x="27" y="10258"/>
                    <a:pt x="-118" y="12120"/>
                    <a:pt x="99" y="13609"/>
                  </a:cubicBezTo>
                  <a:cubicBezTo>
                    <a:pt x="317" y="15099"/>
                    <a:pt x="897" y="16216"/>
                    <a:pt x="1549" y="17333"/>
                  </a:cubicBezTo>
                  <a:cubicBezTo>
                    <a:pt x="2201" y="18451"/>
                    <a:pt x="2926" y="19568"/>
                    <a:pt x="3651" y="20313"/>
                  </a:cubicBezTo>
                  <a:cubicBezTo>
                    <a:pt x="4376" y="21058"/>
                    <a:pt x="5101" y="21430"/>
                    <a:pt x="5681" y="20871"/>
                  </a:cubicBezTo>
                  <a:cubicBezTo>
                    <a:pt x="6261" y="20313"/>
                    <a:pt x="6695" y="18823"/>
                    <a:pt x="6840" y="15844"/>
                  </a:cubicBezTo>
                  <a:cubicBezTo>
                    <a:pt x="6985" y="12864"/>
                    <a:pt x="6840" y="8396"/>
                    <a:pt x="7420" y="5230"/>
                  </a:cubicBezTo>
                  <a:cubicBezTo>
                    <a:pt x="8000" y="2064"/>
                    <a:pt x="9305" y="202"/>
                    <a:pt x="10754" y="16"/>
                  </a:cubicBezTo>
                  <a:cubicBezTo>
                    <a:pt x="12204" y="-170"/>
                    <a:pt x="13799" y="1320"/>
                    <a:pt x="14669" y="2996"/>
                  </a:cubicBezTo>
                  <a:cubicBezTo>
                    <a:pt x="15538" y="4671"/>
                    <a:pt x="15683" y="6533"/>
                    <a:pt x="15756" y="9327"/>
                  </a:cubicBezTo>
                  <a:cubicBezTo>
                    <a:pt x="15828" y="12120"/>
                    <a:pt x="15828" y="15844"/>
                    <a:pt x="16191" y="17892"/>
                  </a:cubicBezTo>
                  <a:cubicBezTo>
                    <a:pt x="16553" y="19940"/>
                    <a:pt x="17278" y="20313"/>
                    <a:pt x="18220" y="19196"/>
                  </a:cubicBezTo>
                  <a:cubicBezTo>
                    <a:pt x="19163" y="18078"/>
                    <a:pt x="20322" y="15471"/>
                    <a:pt x="21482" y="128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" name="Line"/>
            <p:cNvSpPr/>
            <p:nvPr/>
          </p:nvSpPr>
          <p:spPr>
            <a:xfrm>
              <a:off x="1832658" y="318267"/>
              <a:ext cx="844941" cy="69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7" fill="norm" stroke="1" extrusionOk="0">
                  <a:moveTo>
                    <a:pt x="373" y="13325"/>
                  </a:moveTo>
                  <a:cubicBezTo>
                    <a:pt x="109" y="14830"/>
                    <a:pt x="-154" y="16334"/>
                    <a:pt x="109" y="17731"/>
                  </a:cubicBezTo>
                  <a:cubicBezTo>
                    <a:pt x="373" y="19128"/>
                    <a:pt x="1163" y="20418"/>
                    <a:pt x="1997" y="20955"/>
                  </a:cubicBezTo>
                  <a:cubicBezTo>
                    <a:pt x="2831" y="21493"/>
                    <a:pt x="3709" y="21278"/>
                    <a:pt x="4675" y="20042"/>
                  </a:cubicBezTo>
                  <a:cubicBezTo>
                    <a:pt x="5641" y="18806"/>
                    <a:pt x="6695" y="16549"/>
                    <a:pt x="7222" y="13863"/>
                  </a:cubicBezTo>
                  <a:cubicBezTo>
                    <a:pt x="7748" y="11176"/>
                    <a:pt x="7748" y="8060"/>
                    <a:pt x="7573" y="5857"/>
                  </a:cubicBezTo>
                  <a:cubicBezTo>
                    <a:pt x="7397" y="3654"/>
                    <a:pt x="7046" y="2364"/>
                    <a:pt x="6695" y="1451"/>
                  </a:cubicBezTo>
                  <a:cubicBezTo>
                    <a:pt x="6344" y="537"/>
                    <a:pt x="5992" y="0"/>
                    <a:pt x="5817" y="0"/>
                  </a:cubicBezTo>
                  <a:cubicBezTo>
                    <a:pt x="5641" y="0"/>
                    <a:pt x="5641" y="537"/>
                    <a:pt x="5641" y="2955"/>
                  </a:cubicBezTo>
                  <a:cubicBezTo>
                    <a:pt x="5641" y="5373"/>
                    <a:pt x="5641" y="9672"/>
                    <a:pt x="5685" y="12519"/>
                  </a:cubicBezTo>
                  <a:cubicBezTo>
                    <a:pt x="5729" y="15367"/>
                    <a:pt x="5817" y="16764"/>
                    <a:pt x="5905" y="17785"/>
                  </a:cubicBezTo>
                  <a:cubicBezTo>
                    <a:pt x="5992" y="18806"/>
                    <a:pt x="6080" y="19451"/>
                    <a:pt x="6212" y="19504"/>
                  </a:cubicBezTo>
                  <a:cubicBezTo>
                    <a:pt x="6344" y="19558"/>
                    <a:pt x="6519" y="19021"/>
                    <a:pt x="6783" y="18376"/>
                  </a:cubicBezTo>
                  <a:cubicBezTo>
                    <a:pt x="7046" y="17731"/>
                    <a:pt x="7397" y="16979"/>
                    <a:pt x="7705" y="16818"/>
                  </a:cubicBezTo>
                  <a:cubicBezTo>
                    <a:pt x="8012" y="16657"/>
                    <a:pt x="8275" y="17087"/>
                    <a:pt x="8890" y="17946"/>
                  </a:cubicBezTo>
                  <a:cubicBezTo>
                    <a:pt x="9505" y="18806"/>
                    <a:pt x="10470" y="20096"/>
                    <a:pt x="11436" y="20794"/>
                  </a:cubicBezTo>
                  <a:cubicBezTo>
                    <a:pt x="12402" y="21493"/>
                    <a:pt x="13368" y="21600"/>
                    <a:pt x="14246" y="21331"/>
                  </a:cubicBezTo>
                  <a:cubicBezTo>
                    <a:pt x="15124" y="21063"/>
                    <a:pt x="15914" y="20418"/>
                    <a:pt x="16485" y="19397"/>
                  </a:cubicBezTo>
                  <a:cubicBezTo>
                    <a:pt x="17056" y="18376"/>
                    <a:pt x="17407" y="16979"/>
                    <a:pt x="17495" y="16012"/>
                  </a:cubicBezTo>
                  <a:cubicBezTo>
                    <a:pt x="17583" y="15045"/>
                    <a:pt x="17407" y="14507"/>
                    <a:pt x="17100" y="14185"/>
                  </a:cubicBezTo>
                  <a:cubicBezTo>
                    <a:pt x="16792" y="13863"/>
                    <a:pt x="16353" y="13755"/>
                    <a:pt x="16002" y="13916"/>
                  </a:cubicBezTo>
                  <a:cubicBezTo>
                    <a:pt x="15651" y="14078"/>
                    <a:pt x="15387" y="14507"/>
                    <a:pt x="15387" y="15475"/>
                  </a:cubicBezTo>
                  <a:cubicBezTo>
                    <a:pt x="15387" y="16442"/>
                    <a:pt x="15651" y="17946"/>
                    <a:pt x="16705" y="18967"/>
                  </a:cubicBezTo>
                  <a:cubicBezTo>
                    <a:pt x="17758" y="19988"/>
                    <a:pt x="19602" y="20525"/>
                    <a:pt x="21446" y="21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1" name="Line"/>
            <p:cNvSpPr/>
            <p:nvPr/>
          </p:nvSpPr>
          <p:spPr>
            <a:xfrm>
              <a:off x="1785066" y="830263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009" y="14400"/>
                    <a:pt x="10017" y="7200"/>
                    <a:pt x="13617" y="3600"/>
                  </a:cubicBezTo>
                  <a:cubicBezTo>
                    <a:pt x="17217" y="0"/>
                    <a:pt x="1940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2" name="Line"/>
            <p:cNvSpPr/>
            <p:nvPr/>
          </p:nvSpPr>
          <p:spPr>
            <a:xfrm>
              <a:off x="3524920" y="633844"/>
              <a:ext cx="709423" cy="237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530" fill="norm" stroke="1" extrusionOk="0">
                  <a:moveTo>
                    <a:pt x="112" y="10260"/>
                  </a:moveTo>
                  <a:cubicBezTo>
                    <a:pt x="7" y="8695"/>
                    <a:pt x="-98" y="7130"/>
                    <a:pt x="164" y="6191"/>
                  </a:cubicBezTo>
                  <a:cubicBezTo>
                    <a:pt x="426" y="5252"/>
                    <a:pt x="1055" y="4939"/>
                    <a:pt x="1789" y="6347"/>
                  </a:cubicBezTo>
                  <a:cubicBezTo>
                    <a:pt x="2523" y="7756"/>
                    <a:pt x="3362" y="10887"/>
                    <a:pt x="3939" y="13234"/>
                  </a:cubicBezTo>
                  <a:cubicBezTo>
                    <a:pt x="4516" y="15582"/>
                    <a:pt x="4830" y="17147"/>
                    <a:pt x="5145" y="18556"/>
                  </a:cubicBezTo>
                  <a:cubicBezTo>
                    <a:pt x="5459" y="19965"/>
                    <a:pt x="5774" y="21217"/>
                    <a:pt x="5984" y="20904"/>
                  </a:cubicBezTo>
                  <a:cubicBezTo>
                    <a:pt x="6193" y="20591"/>
                    <a:pt x="6298" y="18713"/>
                    <a:pt x="6351" y="16991"/>
                  </a:cubicBezTo>
                  <a:cubicBezTo>
                    <a:pt x="6403" y="15269"/>
                    <a:pt x="6403" y="13704"/>
                    <a:pt x="6403" y="11669"/>
                  </a:cubicBezTo>
                  <a:cubicBezTo>
                    <a:pt x="6403" y="9634"/>
                    <a:pt x="6403" y="7130"/>
                    <a:pt x="6718" y="5878"/>
                  </a:cubicBezTo>
                  <a:cubicBezTo>
                    <a:pt x="7032" y="4626"/>
                    <a:pt x="7661" y="4626"/>
                    <a:pt x="8972" y="5095"/>
                  </a:cubicBezTo>
                  <a:cubicBezTo>
                    <a:pt x="10283" y="5565"/>
                    <a:pt x="12275" y="6504"/>
                    <a:pt x="13848" y="6973"/>
                  </a:cubicBezTo>
                  <a:cubicBezTo>
                    <a:pt x="15420" y="7443"/>
                    <a:pt x="16574" y="7443"/>
                    <a:pt x="17308" y="6817"/>
                  </a:cubicBezTo>
                  <a:cubicBezTo>
                    <a:pt x="18042" y="6191"/>
                    <a:pt x="18356" y="4939"/>
                    <a:pt x="18252" y="3843"/>
                  </a:cubicBezTo>
                  <a:cubicBezTo>
                    <a:pt x="18147" y="2747"/>
                    <a:pt x="17622" y="1808"/>
                    <a:pt x="17046" y="1182"/>
                  </a:cubicBezTo>
                  <a:cubicBezTo>
                    <a:pt x="16469" y="556"/>
                    <a:pt x="15840" y="243"/>
                    <a:pt x="15211" y="87"/>
                  </a:cubicBezTo>
                  <a:cubicBezTo>
                    <a:pt x="14582" y="-70"/>
                    <a:pt x="13952" y="-70"/>
                    <a:pt x="13481" y="556"/>
                  </a:cubicBezTo>
                  <a:cubicBezTo>
                    <a:pt x="13009" y="1182"/>
                    <a:pt x="12694" y="2434"/>
                    <a:pt x="12589" y="3843"/>
                  </a:cubicBezTo>
                  <a:cubicBezTo>
                    <a:pt x="12485" y="5252"/>
                    <a:pt x="12589" y="6817"/>
                    <a:pt x="13533" y="9791"/>
                  </a:cubicBezTo>
                  <a:cubicBezTo>
                    <a:pt x="14477" y="12765"/>
                    <a:pt x="16259" y="17147"/>
                    <a:pt x="17727" y="19339"/>
                  </a:cubicBezTo>
                  <a:cubicBezTo>
                    <a:pt x="19195" y="21530"/>
                    <a:pt x="20349" y="21530"/>
                    <a:pt x="21502" y="21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3" name="Line"/>
            <p:cNvSpPr/>
            <p:nvPr/>
          </p:nvSpPr>
          <p:spPr>
            <a:xfrm>
              <a:off x="4342920" y="694425"/>
              <a:ext cx="244284" cy="14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0768" fill="norm" stroke="1" extrusionOk="0">
                  <a:moveTo>
                    <a:pt x="12184" y="1568"/>
                  </a:moveTo>
                  <a:cubicBezTo>
                    <a:pt x="10684" y="608"/>
                    <a:pt x="9184" y="-352"/>
                    <a:pt x="7084" y="128"/>
                  </a:cubicBezTo>
                  <a:cubicBezTo>
                    <a:pt x="4984" y="608"/>
                    <a:pt x="2284" y="2528"/>
                    <a:pt x="934" y="4688"/>
                  </a:cubicBezTo>
                  <a:cubicBezTo>
                    <a:pt x="-416" y="6848"/>
                    <a:pt x="-416" y="9248"/>
                    <a:pt x="1684" y="12128"/>
                  </a:cubicBezTo>
                  <a:cubicBezTo>
                    <a:pt x="3784" y="15008"/>
                    <a:pt x="7984" y="18368"/>
                    <a:pt x="11584" y="19808"/>
                  </a:cubicBezTo>
                  <a:cubicBezTo>
                    <a:pt x="15184" y="21248"/>
                    <a:pt x="18184" y="20768"/>
                    <a:pt x="21184" y="20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4" name="Line"/>
            <p:cNvSpPr/>
            <p:nvPr/>
          </p:nvSpPr>
          <p:spPr>
            <a:xfrm>
              <a:off x="4800296" y="394375"/>
              <a:ext cx="897386" cy="443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85" fill="norm" stroke="1" extrusionOk="0">
                  <a:moveTo>
                    <a:pt x="615" y="0"/>
                  </a:moveTo>
                  <a:cubicBezTo>
                    <a:pt x="365" y="1674"/>
                    <a:pt x="116" y="3349"/>
                    <a:pt x="33" y="6112"/>
                  </a:cubicBezTo>
                  <a:cubicBezTo>
                    <a:pt x="-50" y="8874"/>
                    <a:pt x="33" y="12726"/>
                    <a:pt x="158" y="15153"/>
                  </a:cubicBezTo>
                  <a:cubicBezTo>
                    <a:pt x="282" y="17581"/>
                    <a:pt x="448" y="18586"/>
                    <a:pt x="905" y="19423"/>
                  </a:cubicBezTo>
                  <a:cubicBezTo>
                    <a:pt x="1362" y="20260"/>
                    <a:pt x="2110" y="20930"/>
                    <a:pt x="2692" y="21265"/>
                  </a:cubicBezTo>
                  <a:cubicBezTo>
                    <a:pt x="3273" y="21600"/>
                    <a:pt x="3688" y="21600"/>
                    <a:pt x="4228" y="20930"/>
                  </a:cubicBezTo>
                  <a:cubicBezTo>
                    <a:pt x="4768" y="20260"/>
                    <a:pt x="5433" y="18921"/>
                    <a:pt x="5807" y="17833"/>
                  </a:cubicBezTo>
                  <a:cubicBezTo>
                    <a:pt x="6181" y="16744"/>
                    <a:pt x="6264" y="15907"/>
                    <a:pt x="6472" y="15907"/>
                  </a:cubicBezTo>
                  <a:cubicBezTo>
                    <a:pt x="6679" y="15907"/>
                    <a:pt x="7012" y="16744"/>
                    <a:pt x="7552" y="17247"/>
                  </a:cubicBezTo>
                  <a:cubicBezTo>
                    <a:pt x="8092" y="17749"/>
                    <a:pt x="8839" y="17916"/>
                    <a:pt x="9379" y="17749"/>
                  </a:cubicBezTo>
                  <a:cubicBezTo>
                    <a:pt x="9919" y="17581"/>
                    <a:pt x="10252" y="17079"/>
                    <a:pt x="10418" y="16409"/>
                  </a:cubicBezTo>
                  <a:cubicBezTo>
                    <a:pt x="10584" y="15740"/>
                    <a:pt x="10584" y="14902"/>
                    <a:pt x="10376" y="14149"/>
                  </a:cubicBezTo>
                  <a:cubicBezTo>
                    <a:pt x="10168" y="13395"/>
                    <a:pt x="9753" y="12726"/>
                    <a:pt x="9088" y="12223"/>
                  </a:cubicBezTo>
                  <a:cubicBezTo>
                    <a:pt x="8424" y="11721"/>
                    <a:pt x="7510" y="11386"/>
                    <a:pt x="6845" y="11219"/>
                  </a:cubicBezTo>
                  <a:cubicBezTo>
                    <a:pt x="6181" y="11051"/>
                    <a:pt x="5765" y="11051"/>
                    <a:pt x="5475" y="11470"/>
                  </a:cubicBezTo>
                  <a:cubicBezTo>
                    <a:pt x="5184" y="11888"/>
                    <a:pt x="5018" y="12726"/>
                    <a:pt x="5059" y="13563"/>
                  </a:cubicBezTo>
                  <a:cubicBezTo>
                    <a:pt x="5101" y="14400"/>
                    <a:pt x="5350" y="15237"/>
                    <a:pt x="5932" y="15991"/>
                  </a:cubicBezTo>
                  <a:cubicBezTo>
                    <a:pt x="6513" y="16744"/>
                    <a:pt x="7427" y="17414"/>
                    <a:pt x="8299" y="17581"/>
                  </a:cubicBezTo>
                  <a:cubicBezTo>
                    <a:pt x="9172" y="17749"/>
                    <a:pt x="10002" y="17414"/>
                    <a:pt x="10916" y="16493"/>
                  </a:cubicBezTo>
                  <a:cubicBezTo>
                    <a:pt x="11830" y="15572"/>
                    <a:pt x="12827" y="14065"/>
                    <a:pt x="13616" y="12893"/>
                  </a:cubicBezTo>
                  <a:cubicBezTo>
                    <a:pt x="14405" y="11721"/>
                    <a:pt x="14987" y="10884"/>
                    <a:pt x="15319" y="10967"/>
                  </a:cubicBezTo>
                  <a:cubicBezTo>
                    <a:pt x="15652" y="11051"/>
                    <a:pt x="15735" y="12056"/>
                    <a:pt x="15776" y="13479"/>
                  </a:cubicBezTo>
                  <a:cubicBezTo>
                    <a:pt x="15818" y="14902"/>
                    <a:pt x="15818" y="16744"/>
                    <a:pt x="15942" y="18000"/>
                  </a:cubicBezTo>
                  <a:cubicBezTo>
                    <a:pt x="16067" y="19256"/>
                    <a:pt x="16316" y="19926"/>
                    <a:pt x="16898" y="20093"/>
                  </a:cubicBezTo>
                  <a:cubicBezTo>
                    <a:pt x="17479" y="20260"/>
                    <a:pt x="18393" y="19926"/>
                    <a:pt x="19224" y="18753"/>
                  </a:cubicBezTo>
                  <a:cubicBezTo>
                    <a:pt x="20055" y="17581"/>
                    <a:pt x="20802" y="15572"/>
                    <a:pt x="21550" y="13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5" name="Line"/>
            <p:cNvSpPr/>
            <p:nvPr/>
          </p:nvSpPr>
          <p:spPr>
            <a:xfrm>
              <a:off x="4711743" y="586670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fill="norm" stroke="1" extrusionOk="0">
                  <a:moveTo>
                    <a:pt x="0" y="20018"/>
                  </a:moveTo>
                  <a:cubicBezTo>
                    <a:pt x="5472" y="11918"/>
                    <a:pt x="10944" y="3818"/>
                    <a:pt x="14544" y="1118"/>
                  </a:cubicBezTo>
                  <a:cubicBezTo>
                    <a:pt x="18144" y="-1582"/>
                    <a:pt x="1987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6" name="Line"/>
            <p:cNvSpPr/>
            <p:nvPr/>
          </p:nvSpPr>
          <p:spPr>
            <a:xfrm>
              <a:off x="6839292" y="538581"/>
              <a:ext cx="332106" cy="347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3" fill="norm" stroke="1" extrusionOk="0">
                  <a:moveTo>
                    <a:pt x="0" y="3804"/>
                  </a:moveTo>
                  <a:cubicBezTo>
                    <a:pt x="450" y="2558"/>
                    <a:pt x="900" y="1312"/>
                    <a:pt x="1688" y="585"/>
                  </a:cubicBezTo>
                  <a:cubicBezTo>
                    <a:pt x="2475" y="-142"/>
                    <a:pt x="3600" y="-350"/>
                    <a:pt x="4838" y="896"/>
                  </a:cubicBezTo>
                  <a:cubicBezTo>
                    <a:pt x="6075" y="2142"/>
                    <a:pt x="7425" y="4842"/>
                    <a:pt x="8888" y="8269"/>
                  </a:cubicBezTo>
                  <a:cubicBezTo>
                    <a:pt x="10350" y="11696"/>
                    <a:pt x="11925" y="15850"/>
                    <a:pt x="13163" y="18238"/>
                  </a:cubicBezTo>
                  <a:cubicBezTo>
                    <a:pt x="14400" y="20627"/>
                    <a:pt x="15300" y="21250"/>
                    <a:pt x="16650" y="20627"/>
                  </a:cubicBezTo>
                  <a:cubicBezTo>
                    <a:pt x="18000" y="20004"/>
                    <a:pt x="19800" y="18135"/>
                    <a:pt x="21600" y="16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7" name="Line"/>
            <p:cNvSpPr/>
            <p:nvPr/>
          </p:nvSpPr>
          <p:spPr>
            <a:xfrm>
              <a:off x="6870427" y="539671"/>
              <a:ext cx="2490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400" y="4725"/>
                    <a:pt x="13200" y="9450"/>
                    <a:pt x="9600" y="13050"/>
                  </a:cubicBezTo>
                  <a:cubicBezTo>
                    <a:pt x="6000" y="16650"/>
                    <a:pt x="3000" y="191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8" name="Line"/>
            <p:cNvSpPr/>
            <p:nvPr/>
          </p:nvSpPr>
          <p:spPr>
            <a:xfrm>
              <a:off x="6756266" y="238700"/>
              <a:ext cx="41859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712" y="21000"/>
                    <a:pt x="11425" y="20400"/>
                    <a:pt x="14727" y="20100"/>
                  </a:cubicBezTo>
                  <a:cubicBezTo>
                    <a:pt x="18030" y="19800"/>
                    <a:pt x="18922" y="19800"/>
                    <a:pt x="19815" y="19800"/>
                  </a:cubicBezTo>
                  <a:cubicBezTo>
                    <a:pt x="20707" y="19800"/>
                    <a:pt x="21600" y="19800"/>
                    <a:pt x="21600" y="18000"/>
                  </a:cubicBezTo>
                  <a:cubicBezTo>
                    <a:pt x="21600" y="16200"/>
                    <a:pt x="20707" y="12600"/>
                    <a:pt x="19815" y="9300"/>
                  </a:cubicBezTo>
                  <a:cubicBezTo>
                    <a:pt x="18922" y="6000"/>
                    <a:pt x="18030" y="3000"/>
                    <a:pt x="171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9" name="Line"/>
            <p:cNvSpPr/>
            <p:nvPr/>
          </p:nvSpPr>
          <p:spPr>
            <a:xfrm>
              <a:off x="7576151" y="581184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0" name="Line"/>
            <p:cNvSpPr/>
            <p:nvPr/>
          </p:nvSpPr>
          <p:spPr>
            <a:xfrm>
              <a:off x="7607286" y="684967"/>
              <a:ext cx="31135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1" name="Line"/>
            <p:cNvSpPr/>
            <p:nvPr/>
          </p:nvSpPr>
          <p:spPr>
            <a:xfrm>
              <a:off x="8603602" y="461409"/>
              <a:ext cx="236105" cy="366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61" fill="norm" stroke="1" extrusionOk="0">
                  <a:moveTo>
                    <a:pt x="939" y="3356"/>
                  </a:moveTo>
                  <a:cubicBezTo>
                    <a:pt x="1878" y="2346"/>
                    <a:pt x="2817" y="1337"/>
                    <a:pt x="4852" y="731"/>
                  </a:cubicBezTo>
                  <a:cubicBezTo>
                    <a:pt x="6887" y="126"/>
                    <a:pt x="10017" y="-76"/>
                    <a:pt x="12365" y="25"/>
                  </a:cubicBezTo>
                  <a:cubicBezTo>
                    <a:pt x="14713" y="126"/>
                    <a:pt x="16278" y="530"/>
                    <a:pt x="16904" y="1842"/>
                  </a:cubicBezTo>
                  <a:cubicBezTo>
                    <a:pt x="17530" y="3154"/>
                    <a:pt x="17217" y="5374"/>
                    <a:pt x="16278" y="6788"/>
                  </a:cubicBezTo>
                  <a:cubicBezTo>
                    <a:pt x="15339" y="8201"/>
                    <a:pt x="13774" y="8806"/>
                    <a:pt x="12365" y="9412"/>
                  </a:cubicBezTo>
                  <a:cubicBezTo>
                    <a:pt x="10957" y="10017"/>
                    <a:pt x="9704" y="10623"/>
                    <a:pt x="10644" y="11330"/>
                  </a:cubicBezTo>
                  <a:cubicBezTo>
                    <a:pt x="11583" y="12036"/>
                    <a:pt x="14713" y="12844"/>
                    <a:pt x="16904" y="13752"/>
                  </a:cubicBezTo>
                  <a:cubicBezTo>
                    <a:pt x="19096" y="14660"/>
                    <a:pt x="20348" y="15670"/>
                    <a:pt x="20974" y="16780"/>
                  </a:cubicBezTo>
                  <a:cubicBezTo>
                    <a:pt x="21600" y="17890"/>
                    <a:pt x="21600" y="19102"/>
                    <a:pt x="20035" y="20010"/>
                  </a:cubicBezTo>
                  <a:cubicBezTo>
                    <a:pt x="18470" y="20918"/>
                    <a:pt x="15339" y="21524"/>
                    <a:pt x="11896" y="21322"/>
                  </a:cubicBezTo>
                  <a:cubicBezTo>
                    <a:pt x="8452" y="21120"/>
                    <a:pt x="4696" y="20111"/>
                    <a:pt x="2661" y="19102"/>
                  </a:cubicBezTo>
                  <a:cubicBezTo>
                    <a:pt x="626" y="18092"/>
                    <a:pt x="313" y="17083"/>
                    <a:pt x="0" y="16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2" name="Line"/>
            <p:cNvSpPr/>
            <p:nvPr/>
          </p:nvSpPr>
          <p:spPr>
            <a:xfrm>
              <a:off x="9081003" y="342483"/>
              <a:ext cx="247590" cy="396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20" fill="norm" stroke="1" extrusionOk="0">
                  <a:moveTo>
                    <a:pt x="900" y="0"/>
                  </a:moveTo>
                  <a:cubicBezTo>
                    <a:pt x="1800" y="5071"/>
                    <a:pt x="2700" y="10143"/>
                    <a:pt x="3150" y="13336"/>
                  </a:cubicBezTo>
                  <a:cubicBezTo>
                    <a:pt x="3600" y="16529"/>
                    <a:pt x="3600" y="17843"/>
                    <a:pt x="3450" y="18970"/>
                  </a:cubicBezTo>
                  <a:cubicBezTo>
                    <a:pt x="3300" y="20097"/>
                    <a:pt x="3000" y="21037"/>
                    <a:pt x="2850" y="21037"/>
                  </a:cubicBezTo>
                  <a:cubicBezTo>
                    <a:pt x="2700" y="21037"/>
                    <a:pt x="2700" y="20097"/>
                    <a:pt x="3750" y="18783"/>
                  </a:cubicBezTo>
                  <a:cubicBezTo>
                    <a:pt x="4800" y="17468"/>
                    <a:pt x="6900" y="15777"/>
                    <a:pt x="8700" y="14838"/>
                  </a:cubicBezTo>
                  <a:cubicBezTo>
                    <a:pt x="10500" y="13899"/>
                    <a:pt x="12000" y="13711"/>
                    <a:pt x="13650" y="13617"/>
                  </a:cubicBezTo>
                  <a:cubicBezTo>
                    <a:pt x="15300" y="13523"/>
                    <a:pt x="17100" y="13523"/>
                    <a:pt x="18450" y="13899"/>
                  </a:cubicBezTo>
                  <a:cubicBezTo>
                    <a:pt x="19800" y="14275"/>
                    <a:pt x="20700" y="15026"/>
                    <a:pt x="21150" y="15871"/>
                  </a:cubicBezTo>
                  <a:cubicBezTo>
                    <a:pt x="21600" y="16717"/>
                    <a:pt x="21600" y="17656"/>
                    <a:pt x="21000" y="18407"/>
                  </a:cubicBezTo>
                  <a:cubicBezTo>
                    <a:pt x="20400" y="19158"/>
                    <a:pt x="19200" y="19722"/>
                    <a:pt x="16500" y="20285"/>
                  </a:cubicBezTo>
                  <a:cubicBezTo>
                    <a:pt x="13800" y="20849"/>
                    <a:pt x="9600" y="21412"/>
                    <a:pt x="6750" y="21506"/>
                  </a:cubicBezTo>
                  <a:cubicBezTo>
                    <a:pt x="3900" y="21600"/>
                    <a:pt x="2400" y="21224"/>
                    <a:pt x="1500" y="20567"/>
                  </a:cubicBezTo>
                  <a:cubicBezTo>
                    <a:pt x="600" y="19910"/>
                    <a:pt x="300" y="18970"/>
                    <a:pt x="0" y="18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3" name="Line"/>
            <p:cNvSpPr/>
            <p:nvPr/>
          </p:nvSpPr>
          <p:spPr>
            <a:xfrm>
              <a:off x="9433865" y="705723"/>
              <a:ext cx="5129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fill="norm" stroke="1" extrusionOk="0">
                  <a:moveTo>
                    <a:pt x="0" y="0"/>
                  </a:moveTo>
                  <a:cubicBezTo>
                    <a:pt x="8100" y="5200"/>
                    <a:pt x="16200" y="10400"/>
                    <a:pt x="18900" y="14000"/>
                  </a:cubicBezTo>
                  <a:cubicBezTo>
                    <a:pt x="21600" y="17600"/>
                    <a:pt x="18900" y="19600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4" name="Line"/>
            <p:cNvSpPr/>
            <p:nvPr/>
          </p:nvSpPr>
          <p:spPr>
            <a:xfrm>
              <a:off x="8935707" y="93404"/>
              <a:ext cx="387985" cy="98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174" fill="norm" stroke="1" extrusionOk="0">
                  <a:moveTo>
                    <a:pt x="0" y="20110"/>
                  </a:moveTo>
                  <a:cubicBezTo>
                    <a:pt x="6308" y="20110"/>
                    <a:pt x="12616" y="20110"/>
                    <a:pt x="16343" y="20483"/>
                  </a:cubicBezTo>
                  <a:cubicBezTo>
                    <a:pt x="20071" y="20855"/>
                    <a:pt x="21218" y="21600"/>
                    <a:pt x="21409" y="20855"/>
                  </a:cubicBezTo>
                  <a:cubicBezTo>
                    <a:pt x="21600" y="20110"/>
                    <a:pt x="20835" y="17876"/>
                    <a:pt x="19593" y="14152"/>
                  </a:cubicBezTo>
                  <a:cubicBezTo>
                    <a:pt x="18350" y="10428"/>
                    <a:pt x="16630" y="5214"/>
                    <a:pt x="149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5" name="Line"/>
            <p:cNvSpPr/>
            <p:nvPr/>
          </p:nvSpPr>
          <p:spPr>
            <a:xfrm>
              <a:off x="9942401" y="498157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6353" y="18000"/>
                    <a:pt x="12706" y="14400"/>
                    <a:pt x="16306" y="10800"/>
                  </a:cubicBezTo>
                  <a:cubicBezTo>
                    <a:pt x="19906" y="7200"/>
                    <a:pt x="20753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6" name="Line"/>
            <p:cNvSpPr/>
            <p:nvPr/>
          </p:nvSpPr>
          <p:spPr>
            <a:xfrm>
              <a:off x="10160345" y="363240"/>
              <a:ext cx="5189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7" name="Line"/>
            <p:cNvSpPr/>
            <p:nvPr/>
          </p:nvSpPr>
          <p:spPr>
            <a:xfrm>
              <a:off x="10928339" y="300970"/>
              <a:ext cx="244253" cy="40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64" fill="norm" stroke="1" extrusionOk="0">
                  <a:moveTo>
                    <a:pt x="913" y="0"/>
                  </a:moveTo>
                  <a:cubicBezTo>
                    <a:pt x="2130" y="4800"/>
                    <a:pt x="3346" y="9600"/>
                    <a:pt x="3955" y="12554"/>
                  </a:cubicBezTo>
                  <a:cubicBezTo>
                    <a:pt x="4563" y="15508"/>
                    <a:pt x="4563" y="16615"/>
                    <a:pt x="4411" y="17631"/>
                  </a:cubicBezTo>
                  <a:cubicBezTo>
                    <a:pt x="4259" y="18646"/>
                    <a:pt x="3955" y="19569"/>
                    <a:pt x="3803" y="19569"/>
                  </a:cubicBezTo>
                  <a:cubicBezTo>
                    <a:pt x="3651" y="19569"/>
                    <a:pt x="3651" y="18646"/>
                    <a:pt x="4563" y="17354"/>
                  </a:cubicBezTo>
                  <a:cubicBezTo>
                    <a:pt x="5476" y="16062"/>
                    <a:pt x="7301" y="14400"/>
                    <a:pt x="8823" y="13292"/>
                  </a:cubicBezTo>
                  <a:cubicBezTo>
                    <a:pt x="10344" y="12185"/>
                    <a:pt x="11561" y="11631"/>
                    <a:pt x="13386" y="11354"/>
                  </a:cubicBezTo>
                  <a:cubicBezTo>
                    <a:pt x="15211" y="11077"/>
                    <a:pt x="17645" y="11077"/>
                    <a:pt x="19166" y="11723"/>
                  </a:cubicBezTo>
                  <a:cubicBezTo>
                    <a:pt x="20687" y="12369"/>
                    <a:pt x="21296" y="13662"/>
                    <a:pt x="21448" y="14769"/>
                  </a:cubicBezTo>
                  <a:cubicBezTo>
                    <a:pt x="21600" y="15877"/>
                    <a:pt x="21296" y="16800"/>
                    <a:pt x="18558" y="17908"/>
                  </a:cubicBezTo>
                  <a:cubicBezTo>
                    <a:pt x="15820" y="19015"/>
                    <a:pt x="10648" y="20308"/>
                    <a:pt x="7301" y="20954"/>
                  </a:cubicBezTo>
                  <a:cubicBezTo>
                    <a:pt x="3955" y="21600"/>
                    <a:pt x="2434" y="21600"/>
                    <a:pt x="1521" y="21138"/>
                  </a:cubicBezTo>
                  <a:cubicBezTo>
                    <a:pt x="608" y="20677"/>
                    <a:pt x="304" y="19754"/>
                    <a:pt x="0" y="18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8" name="Line"/>
            <p:cNvSpPr/>
            <p:nvPr/>
          </p:nvSpPr>
          <p:spPr>
            <a:xfrm>
              <a:off x="11273619" y="674588"/>
              <a:ext cx="204771" cy="18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511" fill="norm" stroke="1" extrusionOk="0">
                  <a:moveTo>
                    <a:pt x="7269" y="0"/>
                  </a:moveTo>
                  <a:cubicBezTo>
                    <a:pt x="8709" y="1200"/>
                    <a:pt x="10149" y="2400"/>
                    <a:pt x="10509" y="4000"/>
                  </a:cubicBezTo>
                  <a:cubicBezTo>
                    <a:pt x="10869" y="5600"/>
                    <a:pt x="10149" y="7600"/>
                    <a:pt x="8529" y="9800"/>
                  </a:cubicBezTo>
                  <a:cubicBezTo>
                    <a:pt x="6909" y="12000"/>
                    <a:pt x="4389" y="14400"/>
                    <a:pt x="2589" y="16400"/>
                  </a:cubicBezTo>
                  <a:cubicBezTo>
                    <a:pt x="789" y="18400"/>
                    <a:pt x="-291" y="20000"/>
                    <a:pt x="69" y="20800"/>
                  </a:cubicBezTo>
                  <a:cubicBezTo>
                    <a:pt x="429" y="21600"/>
                    <a:pt x="2229" y="21600"/>
                    <a:pt x="6009" y="21400"/>
                  </a:cubicBezTo>
                  <a:cubicBezTo>
                    <a:pt x="9789" y="21200"/>
                    <a:pt x="15549" y="20800"/>
                    <a:pt x="21309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69" name="Line"/>
            <p:cNvSpPr/>
            <p:nvPr/>
          </p:nvSpPr>
          <p:spPr>
            <a:xfrm>
              <a:off x="10689639" y="0"/>
              <a:ext cx="47577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600" fill="norm" stroke="1" extrusionOk="0">
                  <a:moveTo>
                    <a:pt x="0" y="21600"/>
                  </a:moveTo>
                  <a:cubicBezTo>
                    <a:pt x="5635" y="21600"/>
                    <a:pt x="11270" y="21600"/>
                    <a:pt x="14478" y="21600"/>
                  </a:cubicBezTo>
                  <a:cubicBezTo>
                    <a:pt x="17687" y="21600"/>
                    <a:pt x="18470" y="21600"/>
                    <a:pt x="19409" y="20829"/>
                  </a:cubicBezTo>
                  <a:cubicBezTo>
                    <a:pt x="20348" y="20057"/>
                    <a:pt x="21443" y="18514"/>
                    <a:pt x="21522" y="16200"/>
                  </a:cubicBezTo>
                  <a:cubicBezTo>
                    <a:pt x="21600" y="13886"/>
                    <a:pt x="20661" y="10800"/>
                    <a:pt x="19565" y="7971"/>
                  </a:cubicBezTo>
                  <a:cubicBezTo>
                    <a:pt x="18470" y="5143"/>
                    <a:pt x="17217" y="2571"/>
                    <a:pt x="159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0" name="Line"/>
            <p:cNvSpPr/>
            <p:nvPr/>
          </p:nvSpPr>
          <p:spPr>
            <a:xfrm>
              <a:off x="11924655" y="799128"/>
              <a:ext cx="9091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600" fill="norm" stroke="1" extrusionOk="0">
                  <a:moveTo>
                    <a:pt x="12000" y="0"/>
                  </a:moveTo>
                  <a:cubicBezTo>
                    <a:pt x="15200" y="1200"/>
                    <a:pt x="18400" y="2400"/>
                    <a:pt x="20000" y="4000"/>
                  </a:cubicBezTo>
                  <a:cubicBezTo>
                    <a:pt x="21600" y="5600"/>
                    <a:pt x="21600" y="7600"/>
                    <a:pt x="18000" y="10600"/>
                  </a:cubicBezTo>
                  <a:cubicBezTo>
                    <a:pt x="14400" y="13600"/>
                    <a:pt x="7200" y="17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1" name="Line"/>
            <p:cNvSpPr/>
            <p:nvPr/>
          </p:nvSpPr>
          <p:spPr>
            <a:xfrm>
              <a:off x="12786053" y="619888"/>
              <a:ext cx="840643" cy="272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fill="norm" stroke="1" extrusionOk="0">
                  <a:moveTo>
                    <a:pt x="0" y="1839"/>
                  </a:moveTo>
                  <a:cubicBezTo>
                    <a:pt x="356" y="1029"/>
                    <a:pt x="711" y="219"/>
                    <a:pt x="1067" y="219"/>
                  </a:cubicBezTo>
                  <a:cubicBezTo>
                    <a:pt x="1422" y="219"/>
                    <a:pt x="1778" y="1029"/>
                    <a:pt x="2444" y="3324"/>
                  </a:cubicBezTo>
                  <a:cubicBezTo>
                    <a:pt x="3111" y="5619"/>
                    <a:pt x="4089" y="9399"/>
                    <a:pt x="4756" y="11829"/>
                  </a:cubicBezTo>
                  <a:cubicBezTo>
                    <a:pt x="5422" y="14259"/>
                    <a:pt x="5778" y="15339"/>
                    <a:pt x="5956" y="15204"/>
                  </a:cubicBezTo>
                  <a:cubicBezTo>
                    <a:pt x="6133" y="15069"/>
                    <a:pt x="6133" y="13719"/>
                    <a:pt x="6133" y="11694"/>
                  </a:cubicBezTo>
                  <a:cubicBezTo>
                    <a:pt x="6133" y="9669"/>
                    <a:pt x="6133" y="6969"/>
                    <a:pt x="6178" y="4674"/>
                  </a:cubicBezTo>
                  <a:cubicBezTo>
                    <a:pt x="6222" y="2379"/>
                    <a:pt x="6311" y="489"/>
                    <a:pt x="6489" y="84"/>
                  </a:cubicBezTo>
                  <a:cubicBezTo>
                    <a:pt x="6667" y="-321"/>
                    <a:pt x="6933" y="759"/>
                    <a:pt x="7289" y="2784"/>
                  </a:cubicBezTo>
                  <a:cubicBezTo>
                    <a:pt x="7644" y="4809"/>
                    <a:pt x="8089" y="7779"/>
                    <a:pt x="8444" y="9939"/>
                  </a:cubicBezTo>
                  <a:cubicBezTo>
                    <a:pt x="8800" y="12099"/>
                    <a:pt x="9067" y="13449"/>
                    <a:pt x="9822" y="13854"/>
                  </a:cubicBezTo>
                  <a:cubicBezTo>
                    <a:pt x="10578" y="14259"/>
                    <a:pt x="11822" y="13719"/>
                    <a:pt x="13333" y="12369"/>
                  </a:cubicBezTo>
                  <a:cubicBezTo>
                    <a:pt x="14844" y="11019"/>
                    <a:pt x="16622" y="8859"/>
                    <a:pt x="17644" y="7239"/>
                  </a:cubicBezTo>
                  <a:cubicBezTo>
                    <a:pt x="18667" y="5619"/>
                    <a:pt x="18933" y="4539"/>
                    <a:pt x="18844" y="3729"/>
                  </a:cubicBezTo>
                  <a:cubicBezTo>
                    <a:pt x="18756" y="2919"/>
                    <a:pt x="18311" y="2379"/>
                    <a:pt x="17867" y="1974"/>
                  </a:cubicBezTo>
                  <a:cubicBezTo>
                    <a:pt x="17422" y="1569"/>
                    <a:pt x="16978" y="1299"/>
                    <a:pt x="16667" y="1839"/>
                  </a:cubicBezTo>
                  <a:cubicBezTo>
                    <a:pt x="16356" y="2379"/>
                    <a:pt x="16178" y="3729"/>
                    <a:pt x="16089" y="5079"/>
                  </a:cubicBezTo>
                  <a:cubicBezTo>
                    <a:pt x="16000" y="6429"/>
                    <a:pt x="16000" y="7779"/>
                    <a:pt x="16933" y="10479"/>
                  </a:cubicBezTo>
                  <a:cubicBezTo>
                    <a:pt x="17867" y="13179"/>
                    <a:pt x="19733" y="17229"/>
                    <a:pt x="21600" y="21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2" name="Line"/>
            <p:cNvSpPr/>
            <p:nvPr/>
          </p:nvSpPr>
          <p:spPr>
            <a:xfrm>
              <a:off x="14386836" y="401293"/>
              <a:ext cx="983412" cy="63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fill="norm" stroke="1" extrusionOk="0">
                  <a:moveTo>
                    <a:pt x="3356" y="7161"/>
                  </a:moveTo>
                  <a:cubicBezTo>
                    <a:pt x="3128" y="6691"/>
                    <a:pt x="2901" y="6222"/>
                    <a:pt x="2446" y="5928"/>
                  </a:cubicBezTo>
                  <a:cubicBezTo>
                    <a:pt x="1991" y="5635"/>
                    <a:pt x="1309" y="5517"/>
                    <a:pt x="968" y="6163"/>
                  </a:cubicBezTo>
                  <a:cubicBezTo>
                    <a:pt x="627" y="6809"/>
                    <a:pt x="627" y="8217"/>
                    <a:pt x="968" y="9215"/>
                  </a:cubicBezTo>
                  <a:cubicBezTo>
                    <a:pt x="1309" y="10213"/>
                    <a:pt x="1991" y="10800"/>
                    <a:pt x="2522" y="11035"/>
                  </a:cubicBezTo>
                  <a:cubicBezTo>
                    <a:pt x="3052" y="11270"/>
                    <a:pt x="3431" y="11152"/>
                    <a:pt x="3734" y="10565"/>
                  </a:cubicBezTo>
                  <a:cubicBezTo>
                    <a:pt x="4038" y="9978"/>
                    <a:pt x="4265" y="8922"/>
                    <a:pt x="4227" y="8100"/>
                  </a:cubicBezTo>
                  <a:cubicBezTo>
                    <a:pt x="4189" y="7278"/>
                    <a:pt x="3886" y="6691"/>
                    <a:pt x="3848" y="6691"/>
                  </a:cubicBezTo>
                  <a:cubicBezTo>
                    <a:pt x="3810" y="6691"/>
                    <a:pt x="4038" y="7278"/>
                    <a:pt x="4454" y="9098"/>
                  </a:cubicBezTo>
                  <a:cubicBezTo>
                    <a:pt x="4871" y="10917"/>
                    <a:pt x="5478" y="13970"/>
                    <a:pt x="5667" y="16141"/>
                  </a:cubicBezTo>
                  <a:cubicBezTo>
                    <a:pt x="5857" y="18313"/>
                    <a:pt x="5629" y="19604"/>
                    <a:pt x="5099" y="20426"/>
                  </a:cubicBezTo>
                  <a:cubicBezTo>
                    <a:pt x="4568" y="21248"/>
                    <a:pt x="3734" y="21600"/>
                    <a:pt x="2939" y="21600"/>
                  </a:cubicBezTo>
                  <a:cubicBezTo>
                    <a:pt x="2143" y="21600"/>
                    <a:pt x="1385" y="21248"/>
                    <a:pt x="892" y="20837"/>
                  </a:cubicBezTo>
                  <a:cubicBezTo>
                    <a:pt x="400" y="20426"/>
                    <a:pt x="172" y="19957"/>
                    <a:pt x="59" y="19370"/>
                  </a:cubicBezTo>
                  <a:cubicBezTo>
                    <a:pt x="-55" y="18783"/>
                    <a:pt x="-55" y="18078"/>
                    <a:pt x="551" y="17080"/>
                  </a:cubicBezTo>
                  <a:cubicBezTo>
                    <a:pt x="1158" y="16083"/>
                    <a:pt x="2370" y="14791"/>
                    <a:pt x="3848" y="13441"/>
                  </a:cubicBezTo>
                  <a:cubicBezTo>
                    <a:pt x="5326" y="12091"/>
                    <a:pt x="7069" y="10683"/>
                    <a:pt x="8130" y="9743"/>
                  </a:cubicBezTo>
                  <a:cubicBezTo>
                    <a:pt x="9191" y="8804"/>
                    <a:pt x="9570" y="8335"/>
                    <a:pt x="9646" y="7865"/>
                  </a:cubicBezTo>
                  <a:cubicBezTo>
                    <a:pt x="9722" y="7396"/>
                    <a:pt x="9494" y="6926"/>
                    <a:pt x="9191" y="6633"/>
                  </a:cubicBezTo>
                  <a:cubicBezTo>
                    <a:pt x="8888" y="6339"/>
                    <a:pt x="8509" y="6222"/>
                    <a:pt x="8282" y="6457"/>
                  </a:cubicBezTo>
                  <a:cubicBezTo>
                    <a:pt x="8054" y="6691"/>
                    <a:pt x="7979" y="7278"/>
                    <a:pt x="7979" y="7865"/>
                  </a:cubicBezTo>
                  <a:cubicBezTo>
                    <a:pt x="7979" y="8452"/>
                    <a:pt x="8054" y="9039"/>
                    <a:pt x="8471" y="9802"/>
                  </a:cubicBezTo>
                  <a:cubicBezTo>
                    <a:pt x="8888" y="10565"/>
                    <a:pt x="9646" y="11504"/>
                    <a:pt x="10442" y="11974"/>
                  </a:cubicBezTo>
                  <a:cubicBezTo>
                    <a:pt x="11238" y="12443"/>
                    <a:pt x="12071" y="12443"/>
                    <a:pt x="12943" y="11739"/>
                  </a:cubicBezTo>
                  <a:cubicBezTo>
                    <a:pt x="13814" y="11035"/>
                    <a:pt x="14724" y="9626"/>
                    <a:pt x="15330" y="8041"/>
                  </a:cubicBezTo>
                  <a:cubicBezTo>
                    <a:pt x="15937" y="6457"/>
                    <a:pt x="16240" y="4696"/>
                    <a:pt x="16391" y="3522"/>
                  </a:cubicBezTo>
                  <a:cubicBezTo>
                    <a:pt x="16543" y="2348"/>
                    <a:pt x="16543" y="1761"/>
                    <a:pt x="16467" y="1174"/>
                  </a:cubicBezTo>
                  <a:cubicBezTo>
                    <a:pt x="16391" y="587"/>
                    <a:pt x="16240" y="0"/>
                    <a:pt x="16164" y="0"/>
                  </a:cubicBezTo>
                  <a:cubicBezTo>
                    <a:pt x="16088" y="0"/>
                    <a:pt x="16088" y="587"/>
                    <a:pt x="16126" y="2230"/>
                  </a:cubicBezTo>
                  <a:cubicBezTo>
                    <a:pt x="16164" y="3874"/>
                    <a:pt x="16240" y="6574"/>
                    <a:pt x="16316" y="8511"/>
                  </a:cubicBezTo>
                  <a:cubicBezTo>
                    <a:pt x="16391" y="10448"/>
                    <a:pt x="16467" y="11622"/>
                    <a:pt x="16581" y="12502"/>
                  </a:cubicBezTo>
                  <a:cubicBezTo>
                    <a:pt x="16694" y="13383"/>
                    <a:pt x="16846" y="13970"/>
                    <a:pt x="17301" y="14439"/>
                  </a:cubicBezTo>
                  <a:cubicBezTo>
                    <a:pt x="17756" y="14909"/>
                    <a:pt x="18513" y="15261"/>
                    <a:pt x="19233" y="15202"/>
                  </a:cubicBezTo>
                  <a:cubicBezTo>
                    <a:pt x="19953" y="15143"/>
                    <a:pt x="20636" y="14674"/>
                    <a:pt x="21014" y="14146"/>
                  </a:cubicBezTo>
                  <a:cubicBezTo>
                    <a:pt x="21393" y="13617"/>
                    <a:pt x="21469" y="13030"/>
                    <a:pt x="21545" y="12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3" name="Line"/>
            <p:cNvSpPr/>
            <p:nvPr/>
          </p:nvSpPr>
          <p:spPr>
            <a:xfrm>
              <a:off x="15069277" y="597946"/>
              <a:ext cx="342484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fill="norm" stroke="1" extrusionOk="0">
                  <a:moveTo>
                    <a:pt x="0" y="20296"/>
                  </a:moveTo>
                  <a:cubicBezTo>
                    <a:pt x="3273" y="12582"/>
                    <a:pt x="6545" y="4867"/>
                    <a:pt x="10145" y="1782"/>
                  </a:cubicBezTo>
                  <a:cubicBezTo>
                    <a:pt x="13745" y="-1304"/>
                    <a:pt x="17673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4" name="Line"/>
            <p:cNvSpPr/>
            <p:nvPr/>
          </p:nvSpPr>
          <p:spPr>
            <a:xfrm>
              <a:off x="5023091" y="2245300"/>
              <a:ext cx="342485" cy="379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7" fill="norm" stroke="1" extrusionOk="0">
                  <a:moveTo>
                    <a:pt x="0" y="3850"/>
                  </a:moveTo>
                  <a:cubicBezTo>
                    <a:pt x="873" y="2500"/>
                    <a:pt x="1745" y="1150"/>
                    <a:pt x="2727" y="475"/>
                  </a:cubicBezTo>
                  <a:cubicBezTo>
                    <a:pt x="3709" y="-200"/>
                    <a:pt x="4800" y="-200"/>
                    <a:pt x="6000" y="764"/>
                  </a:cubicBezTo>
                  <a:cubicBezTo>
                    <a:pt x="7200" y="1729"/>
                    <a:pt x="8509" y="3657"/>
                    <a:pt x="9927" y="6743"/>
                  </a:cubicBezTo>
                  <a:cubicBezTo>
                    <a:pt x="11345" y="9829"/>
                    <a:pt x="12873" y="14071"/>
                    <a:pt x="14073" y="16771"/>
                  </a:cubicBezTo>
                  <a:cubicBezTo>
                    <a:pt x="15273" y="19471"/>
                    <a:pt x="16145" y="20629"/>
                    <a:pt x="17127" y="21014"/>
                  </a:cubicBezTo>
                  <a:cubicBezTo>
                    <a:pt x="18109" y="21400"/>
                    <a:pt x="19200" y="21014"/>
                    <a:pt x="19964" y="20339"/>
                  </a:cubicBezTo>
                  <a:cubicBezTo>
                    <a:pt x="20727" y="19664"/>
                    <a:pt x="21164" y="18700"/>
                    <a:pt x="21600" y="17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5" name="Line"/>
            <p:cNvSpPr/>
            <p:nvPr/>
          </p:nvSpPr>
          <p:spPr>
            <a:xfrm>
              <a:off x="5106118" y="2220954"/>
              <a:ext cx="259458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568" y="4966"/>
                    <a:pt x="13536" y="9931"/>
                    <a:pt x="9936" y="13531"/>
                  </a:cubicBezTo>
                  <a:cubicBezTo>
                    <a:pt x="6336" y="17131"/>
                    <a:pt x="3168" y="193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6" name="Line"/>
            <p:cNvSpPr/>
            <p:nvPr/>
          </p:nvSpPr>
          <p:spPr>
            <a:xfrm>
              <a:off x="4898553" y="1971875"/>
              <a:ext cx="45383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fill="norm" stroke="1" extrusionOk="0">
                  <a:moveTo>
                    <a:pt x="0" y="19938"/>
                  </a:moveTo>
                  <a:cubicBezTo>
                    <a:pt x="5564" y="20492"/>
                    <a:pt x="11127" y="21046"/>
                    <a:pt x="14400" y="21323"/>
                  </a:cubicBezTo>
                  <a:cubicBezTo>
                    <a:pt x="17673" y="21600"/>
                    <a:pt x="18655" y="21600"/>
                    <a:pt x="19555" y="21600"/>
                  </a:cubicBezTo>
                  <a:cubicBezTo>
                    <a:pt x="20455" y="21600"/>
                    <a:pt x="21273" y="21600"/>
                    <a:pt x="21436" y="20492"/>
                  </a:cubicBezTo>
                  <a:cubicBezTo>
                    <a:pt x="21600" y="19385"/>
                    <a:pt x="21109" y="17169"/>
                    <a:pt x="20045" y="13569"/>
                  </a:cubicBezTo>
                  <a:cubicBezTo>
                    <a:pt x="18982" y="9969"/>
                    <a:pt x="17345" y="4985"/>
                    <a:pt x="157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7" name="Line"/>
            <p:cNvSpPr/>
            <p:nvPr/>
          </p:nvSpPr>
          <p:spPr>
            <a:xfrm>
              <a:off x="5894868" y="2355871"/>
              <a:ext cx="35471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fill="norm" stroke="1" extrusionOk="0">
                  <a:moveTo>
                    <a:pt x="0" y="21600"/>
                  </a:moveTo>
                  <a:cubicBezTo>
                    <a:pt x="5033" y="14400"/>
                    <a:pt x="10066" y="7200"/>
                    <a:pt x="13212" y="3600"/>
                  </a:cubicBezTo>
                  <a:cubicBezTo>
                    <a:pt x="16357" y="0"/>
                    <a:pt x="17616" y="0"/>
                    <a:pt x="18874" y="0"/>
                  </a:cubicBezTo>
                  <a:cubicBezTo>
                    <a:pt x="20132" y="0"/>
                    <a:pt x="21390" y="0"/>
                    <a:pt x="21495" y="3600"/>
                  </a:cubicBezTo>
                  <a:cubicBezTo>
                    <a:pt x="21600" y="7200"/>
                    <a:pt x="20551" y="14400"/>
                    <a:pt x="195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8" name="Line"/>
            <p:cNvSpPr/>
            <p:nvPr/>
          </p:nvSpPr>
          <p:spPr>
            <a:xfrm>
              <a:off x="5967516" y="2480411"/>
              <a:ext cx="36324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6" y="3600"/>
                    <a:pt x="11931" y="7200"/>
                    <a:pt x="15429" y="9000"/>
                  </a:cubicBezTo>
                  <a:cubicBezTo>
                    <a:pt x="18926" y="10800"/>
                    <a:pt x="19954" y="10800"/>
                    <a:pt x="20571" y="12600"/>
                  </a:cubicBezTo>
                  <a:cubicBezTo>
                    <a:pt x="21189" y="14400"/>
                    <a:pt x="2139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9" name="Line"/>
            <p:cNvSpPr/>
            <p:nvPr/>
          </p:nvSpPr>
          <p:spPr>
            <a:xfrm>
              <a:off x="7347829" y="2096414"/>
              <a:ext cx="266974" cy="331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41" fill="norm" stroke="1" extrusionOk="0">
                  <a:moveTo>
                    <a:pt x="0" y="0"/>
                  </a:moveTo>
                  <a:cubicBezTo>
                    <a:pt x="1108" y="6300"/>
                    <a:pt x="2215" y="12600"/>
                    <a:pt x="2908" y="16312"/>
                  </a:cubicBezTo>
                  <a:cubicBezTo>
                    <a:pt x="3600" y="20025"/>
                    <a:pt x="3877" y="21150"/>
                    <a:pt x="4015" y="21150"/>
                  </a:cubicBezTo>
                  <a:cubicBezTo>
                    <a:pt x="4154" y="21150"/>
                    <a:pt x="4154" y="20025"/>
                    <a:pt x="4985" y="18450"/>
                  </a:cubicBezTo>
                  <a:cubicBezTo>
                    <a:pt x="5815" y="16875"/>
                    <a:pt x="7477" y="14850"/>
                    <a:pt x="9831" y="13613"/>
                  </a:cubicBezTo>
                  <a:cubicBezTo>
                    <a:pt x="12185" y="12375"/>
                    <a:pt x="15231" y="11925"/>
                    <a:pt x="17308" y="12037"/>
                  </a:cubicBezTo>
                  <a:cubicBezTo>
                    <a:pt x="19385" y="12150"/>
                    <a:pt x="20492" y="12825"/>
                    <a:pt x="21046" y="13725"/>
                  </a:cubicBezTo>
                  <a:cubicBezTo>
                    <a:pt x="21600" y="14625"/>
                    <a:pt x="21600" y="15750"/>
                    <a:pt x="19800" y="17100"/>
                  </a:cubicBezTo>
                  <a:cubicBezTo>
                    <a:pt x="18000" y="18450"/>
                    <a:pt x="14400" y="20025"/>
                    <a:pt x="11769" y="20812"/>
                  </a:cubicBezTo>
                  <a:cubicBezTo>
                    <a:pt x="9138" y="21600"/>
                    <a:pt x="7477" y="21600"/>
                    <a:pt x="5954" y="21487"/>
                  </a:cubicBezTo>
                  <a:cubicBezTo>
                    <a:pt x="4431" y="21375"/>
                    <a:pt x="3046" y="21150"/>
                    <a:pt x="2631" y="20363"/>
                  </a:cubicBezTo>
                  <a:cubicBezTo>
                    <a:pt x="2215" y="19575"/>
                    <a:pt x="2769" y="18225"/>
                    <a:pt x="3323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0" name="Line"/>
            <p:cNvSpPr/>
            <p:nvPr/>
          </p:nvSpPr>
          <p:spPr>
            <a:xfrm>
              <a:off x="7762961" y="2376628"/>
              <a:ext cx="31135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1" name="Line"/>
            <p:cNvSpPr/>
            <p:nvPr/>
          </p:nvSpPr>
          <p:spPr>
            <a:xfrm>
              <a:off x="7202533" y="1816200"/>
              <a:ext cx="359411" cy="13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90" fill="norm" stroke="1" extrusionOk="0">
                  <a:moveTo>
                    <a:pt x="0" y="17053"/>
                  </a:moveTo>
                  <a:cubicBezTo>
                    <a:pt x="5143" y="18189"/>
                    <a:pt x="10286" y="19326"/>
                    <a:pt x="13371" y="20179"/>
                  </a:cubicBezTo>
                  <a:cubicBezTo>
                    <a:pt x="16457" y="21032"/>
                    <a:pt x="17486" y="21600"/>
                    <a:pt x="18617" y="21316"/>
                  </a:cubicBezTo>
                  <a:cubicBezTo>
                    <a:pt x="19749" y="21032"/>
                    <a:pt x="20983" y="19895"/>
                    <a:pt x="21291" y="18189"/>
                  </a:cubicBezTo>
                  <a:cubicBezTo>
                    <a:pt x="21600" y="16484"/>
                    <a:pt x="20983" y="14211"/>
                    <a:pt x="20160" y="11084"/>
                  </a:cubicBezTo>
                  <a:cubicBezTo>
                    <a:pt x="19337" y="7958"/>
                    <a:pt x="18309" y="3979"/>
                    <a:pt x="172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2" name="Line"/>
            <p:cNvSpPr/>
            <p:nvPr/>
          </p:nvSpPr>
          <p:spPr>
            <a:xfrm>
              <a:off x="8728141" y="1992631"/>
              <a:ext cx="258410" cy="43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18" fill="norm" stroke="1" extrusionOk="0">
                  <a:moveTo>
                    <a:pt x="0" y="0"/>
                  </a:moveTo>
                  <a:cubicBezTo>
                    <a:pt x="1152" y="4971"/>
                    <a:pt x="2304" y="9943"/>
                    <a:pt x="2880" y="12857"/>
                  </a:cubicBezTo>
                  <a:cubicBezTo>
                    <a:pt x="3456" y="15771"/>
                    <a:pt x="3456" y="16629"/>
                    <a:pt x="3744" y="17657"/>
                  </a:cubicBezTo>
                  <a:cubicBezTo>
                    <a:pt x="4032" y="18686"/>
                    <a:pt x="4608" y="19886"/>
                    <a:pt x="4752" y="20057"/>
                  </a:cubicBezTo>
                  <a:cubicBezTo>
                    <a:pt x="4896" y="20229"/>
                    <a:pt x="4608" y="19371"/>
                    <a:pt x="4464" y="18514"/>
                  </a:cubicBezTo>
                  <a:cubicBezTo>
                    <a:pt x="4320" y="17657"/>
                    <a:pt x="4320" y="16800"/>
                    <a:pt x="4896" y="15943"/>
                  </a:cubicBezTo>
                  <a:cubicBezTo>
                    <a:pt x="5472" y="15086"/>
                    <a:pt x="6624" y="14229"/>
                    <a:pt x="8352" y="13457"/>
                  </a:cubicBezTo>
                  <a:cubicBezTo>
                    <a:pt x="10080" y="12686"/>
                    <a:pt x="12384" y="12000"/>
                    <a:pt x="14256" y="11657"/>
                  </a:cubicBezTo>
                  <a:cubicBezTo>
                    <a:pt x="16128" y="11314"/>
                    <a:pt x="17568" y="11314"/>
                    <a:pt x="18720" y="11743"/>
                  </a:cubicBezTo>
                  <a:cubicBezTo>
                    <a:pt x="19872" y="12171"/>
                    <a:pt x="20736" y="13029"/>
                    <a:pt x="21168" y="13886"/>
                  </a:cubicBezTo>
                  <a:cubicBezTo>
                    <a:pt x="21600" y="14743"/>
                    <a:pt x="21600" y="15600"/>
                    <a:pt x="21312" y="16457"/>
                  </a:cubicBezTo>
                  <a:cubicBezTo>
                    <a:pt x="21024" y="17314"/>
                    <a:pt x="20448" y="18171"/>
                    <a:pt x="18576" y="19029"/>
                  </a:cubicBezTo>
                  <a:cubicBezTo>
                    <a:pt x="16704" y="19886"/>
                    <a:pt x="13536" y="20743"/>
                    <a:pt x="11088" y="21171"/>
                  </a:cubicBezTo>
                  <a:cubicBezTo>
                    <a:pt x="8640" y="21600"/>
                    <a:pt x="6912" y="21600"/>
                    <a:pt x="5472" y="21343"/>
                  </a:cubicBezTo>
                  <a:cubicBezTo>
                    <a:pt x="4032" y="21086"/>
                    <a:pt x="2880" y="20571"/>
                    <a:pt x="2592" y="19886"/>
                  </a:cubicBezTo>
                  <a:cubicBezTo>
                    <a:pt x="2304" y="19200"/>
                    <a:pt x="2880" y="18343"/>
                    <a:pt x="3456" y="17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3" name="Line"/>
            <p:cNvSpPr/>
            <p:nvPr/>
          </p:nvSpPr>
          <p:spPr>
            <a:xfrm>
              <a:off x="9101760" y="2397384"/>
              <a:ext cx="10378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0"/>
                    <a:pt x="7200" y="0"/>
                    <a:pt x="9720" y="1385"/>
                  </a:cubicBezTo>
                  <a:cubicBezTo>
                    <a:pt x="12240" y="2769"/>
                    <a:pt x="13680" y="5538"/>
                    <a:pt x="11520" y="8862"/>
                  </a:cubicBezTo>
                  <a:cubicBezTo>
                    <a:pt x="9360" y="12185"/>
                    <a:pt x="3600" y="16062"/>
                    <a:pt x="2520" y="18277"/>
                  </a:cubicBezTo>
                  <a:cubicBezTo>
                    <a:pt x="1440" y="20492"/>
                    <a:pt x="5040" y="21046"/>
                    <a:pt x="9000" y="21323"/>
                  </a:cubicBezTo>
                  <a:cubicBezTo>
                    <a:pt x="12960" y="21600"/>
                    <a:pt x="172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4" name="Line"/>
            <p:cNvSpPr/>
            <p:nvPr/>
          </p:nvSpPr>
          <p:spPr>
            <a:xfrm>
              <a:off x="8530954" y="1712417"/>
              <a:ext cx="394806" cy="12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0999" fill="norm" stroke="1" extrusionOk="0">
                  <a:moveTo>
                    <a:pt x="0" y="18758"/>
                  </a:moveTo>
                  <a:cubicBezTo>
                    <a:pt x="3005" y="18189"/>
                    <a:pt x="6010" y="17621"/>
                    <a:pt x="9297" y="17905"/>
                  </a:cubicBezTo>
                  <a:cubicBezTo>
                    <a:pt x="12584" y="18189"/>
                    <a:pt x="16153" y="19326"/>
                    <a:pt x="18407" y="20179"/>
                  </a:cubicBezTo>
                  <a:cubicBezTo>
                    <a:pt x="20661" y="21032"/>
                    <a:pt x="21600" y="21600"/>
                    <a:pt x="21412" y="19895"/>
                  </a:cubicBezTo>
                  <a:cubicBezTo>
                    <a:pt x="21224" y="18189"/>
                    <a:pt x="19910" y="14211"/>
                    <a:pt x="18877" y="10516"/>
                  </a:cubicBezTo>
                  <a:cubicBezTo>
                    <a:pt x="17843" y="6821"/>
                    <a:pt x="17092" y="3411"/>
                    <a:pt x="163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5" name="Line"/>
            <p:cNvSpPr/>
            <p:nvPr/>
          </p:nvSpPr>
          <p:spPr>
            <a:xfrm>
              <a:off x="6888322" y="1762326"/>
              <a:ext cx="189672" cy="86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563" fill="norm" stroke="1" extrusionOk="0">
                  <a:moveTo>
                    <a:pt x="16519" y="568"/>
                  </a:moveTo>
                  <a:cubicBezTo>
                    <a:pt x="14977" y="309"/>
                    <a:pt x="13434" y="49"/>
                    <a:pt x="11698" y="6"/>
                  </a:cubicBezTo>
                  <a:cubicBezTo>
                    <a:pt x="9962" y="-37"/>
                    <a:pt x="8034" y="136"/>
                    <a:pt x="5719" y="697"/>
                  </a:cubicBezTo>
                  <a:cubicBezTo>
                    <a:pt x="3405" y="1259"/>
                    <a:pt x="705" y="2209"/>
                    <a:pt x="127" y="4110"/>
                  </a:cubicBezTo>
                  <a:cubicBezTo>
                    <a:pt x="-452" y="6011"/>
                    <a:pt x="1091" y="8862"/>
                    <a:pt x="2055" y="11454"/>
                  </a:cubicBezTo>
                  <a:cubicBezTo>
                    <a:pt x="3019" y="14046"/>
                    <a:pt x="3405" y="16379"/>
                    <a:pt x="3791" y="17761"/>
                  </a:cubicBezTo>
                  <a:cubicBezTo>
                    <a:pt x="4177" y="19144"/>
                    <a:pt x="4562" y="19576"/>
                    <a:pt x="4755" y="20008"/>
                  </a:cubicBezTo>
                  <a:cubicBezTo>
                    <a:pt x="4948" y="20440"/>
                    <a:pt x="4948" y="20872"/>
                    <a:pt x="7648" y="21131"/>
                  </a:cubicBezTo>
                  <a:cubicBezTo>
                    <a:pt x="10348" y="21390"/>
                    <a:pt x="15748" y="21477"/>
                    <a:pt x="21148" y="21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>
              <a:off x="9568783" y="1712417"/>
              <a:ext cx="154980" cy="880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58" fill="norm" stroke="1" extrusionOk="0">
                  <a:moveTo>
                    <a:pt x="0" y="0"/>
                  </a:moveTo>
                  <a:cubicBezTo>
                    <a:pt x="4320" y="508"/>
                    <a:pt x="8640" y="1016"/>
                    <a:pt x="11520" y="1440"/>
                  </a:cubicBezTo>
                  <a:cubicBezTo>
                    <a:pt x="14400" y="1864"/>
                    <a:pt x="15840" y="2202"/>
                    <a:pt x="16320" y="3049"/>
                  </a:cubicBezTo>
                  <a:cubicBezTo>
                    <a:pt x="16800" y="3896"/>
                    <a:pt x="16320" y="5252"/>
                    <a:pt x="16800" y="7412"/>
                  </a:cubicBezTo>
                  <a:cubicBezTo>
                    <a:pt x="17280" y="9572"/>
                    <a:pt x="18720" y="12536"/>
                    <a:pt x="19680" y="14654"/>
                  </a:cubicBezTo>
                  <a:cubicBezTo>
                    <a:pt x="20640" y="16772"/>
                    <a:pt x="21120" y="18042"/>
                    <a:pt x="21360" y="18889"/>
                  </a:cubicBezTo>
                  <a:cubicBezTo>
                    <a:pt x="21600" y="19736"/>
                    <a:pt x="21600" y="20160"/>
                    <a:pt x="20880" y="20541"/>
                  </a:cubicBezTo>
                  <a:cubicBezTo>
                    <a:pt x="20160" y="20922"/>
                    <a:pt x="18720" y="21261"/>
                    <a:pt x="16800" y="21431"/>
                  </a:cubicBezTo>
                  <a:cubicBezTo>
                    <a:pt x="14880" y="21600"/>
                    <a:pt x="12480" y="21600"/>
                    <a:pt x="10560" y="21431"/>
                  </a:cubicBezTo>
                  <a:cubicBezTo>
                    <a:pt x="8640" y="21261"/>
                    <a:pt x="7200" y="20922"/>
                    <a:pt x="5760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7" name="Line"/>
            <p:cNvSpPr/>
            <p:nvPr/>
          </p:nvSpPr>
          <p:spPr>
            <a:xfrm>
              <a:off x="10146706" y="1401069"/>
              <a:ext cx="117423" cy="136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fill="norm" stroke="1" extrusionOk="0">
                  <a:moveTo>
                    <a:pt x="20947" y="0"/>
                  </a:moveTo>
                  <a:cubicBezTo>
                    <a:pt x="17861" y="0"/>
                    <a:pt x="14776" y="0"/>
                    <a:pt x="11073" y="273"/>
                  </a:cubicBezTo>
                  <a:cubicBezTo>
                    <a:pt x="7370" y="545"/>
                    <a:pt x="3050" y="1091"/>
                    <a:pt x="1198" y="1909"/>
                  </a:cubicBezTo>
                  <a:cubicBezTo>
                    <a:pt x="-653" y="2727"/>
                    <a:pt x="-36" y="3818"/>
                    <a:pt x="890" y="5018"/>
                  </a:cubicBezTo>
                  <a:cubicBezTo>
                    <a:pt x="1816" y="6218"/>
                    <a:pt x="3050" y="7527"/>
                    <a:pt x="3976" y="9055"/>
                  </a:cubicBezTo>
                  <a:cubicBezTo>
                    <a:pt x="4901" y="10582"/>
                    <a:pt x="5519" y="12327"/>
                    <a:pt x="5519" y="13991"/>
                  </a:cubicBezTo>
                  <a:cubicBezTo>
                    <a:pt x="5519" y="15655"/>
                    <a:pt x="4901" y="17236"/>
                    <a:pt x="4284" y="18300"/>
                  </a:cubicBezTo>
                  <a:cubicBezTo>
                    <a:pt x="3667" y="19364"/>
                    <a:pt x="3050" y="19909"/>
                    <a:pt x="3050" y="20318"/>
                  </a:cubicBezTo>
                  <a:cubicBezTo>
                    <a:pt x="3050" y="20727"/>
                    <a:pt x="3667" y="21000"/>
                    <a:pt x="5518" y="21191"/>
                  </a:cubicBezTo>
                  <a:cubicBezTo>
                    <a:pt x="7370" y="21382"/>
                    <a:pt x="10456" y="21491"/>
                    <a:pt x="135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8" name="Line"/>
            <p:cNvSpPr/>
            <p:nvPr/>
          </p:nvSpPr>
          <p:spPr>
            <a:xfrm>
              <a:off x="10502829" y="1412988"/>
              <a:ext cx="183144" cy="38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305" fill="norm" stroke="1" extrusionOk="0">
                  <a:moveTo>
                    <a:pt x="7200" y="1621"/>
                  </a:moveTo>
                  <a:cubicBezTo>
                    <a:pt x="8400" y="863"/>
                    <a:pt x="9600" y="105"/>
                    <a:pt x="11200" y="11"/>
                  </a:cubicBezTo>
                  <a:cubicBezTo>
                    <a:pt x="12800" y="-84"/>
                    <a:pt x="14800" y="484"/>
                    <a:pt x="16200" y="1242"/>
                  </a:cubicBezTo>
                  <a:cubicBezTo>
                    <a:pt x="17600" y="2000"/>
                    <a:pt x="18400" y="2948"/>
                    <a:pt x="17800" y="4274"/>
                  </a:cubicBezTo>
                  <a:cubicBezTo>
                    <a:pt x="17200" y="5600"/>
                    <a:pt x="15200" y="7305"/>
                    <a:pt x="13200" y="8253"/>
                  </a:cubicBezTo>
                  <a:cubicBezTo>
                    <a:pt x="11200" y="9200"/>
                    <a:pt x="9200" y="9390"/>
                    <a:pt x="9000" y="9769"/>
                  </a:cubicBezTo>
                  <a:cubicBezTo>
                    <a:pt x="8800" y="10148"/>
                    <a:pt x="10400" y="10716"/>
                    <a:pt x="12800" y="11948"/>
                  </a:cubicBezTo>
                  <a:cubicBezTo>
                    <a:pt x="15200" y="13179"/>
                    <a:pt x="18400" y="15074"/>
                    <a:pt x="20000" y="16590"/>
                  </a:cubicBezTo>
                  <a:cubicBezTo>
                    <a:pt x="21600" y="18105"/>
                    <a:pt x="21600" y="19242"/>
                    <a:pt x="19800" y="20095"/>
                  </a:cubicBezTo>
                  <a:cubicBezTo>
                    <a:pt x="18000" y="20948"/>
                    <a:pt x="14400" y="21516"/>
                    <a:pt x="10800" y="21232"/>
                  </a:cubicBezTo>
                  <a:cubicBezTo>
                    <a:pt x="7200" y="20948"/>
                    <a:pt x="3600" y="19811"/>
                    <a:pt x="0" y="18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>
              <a:off x="10668882" y="2441687"/>
              <a:ext cx="197189" cy="31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fill="norm" stroke="1" extrusionOk="0">
                  <a:moveTo>
                    <a:pt x="0" y="4690"/>
                  </a:moveTo>
                  <a:cubicBezTo>
                    <a:pt x="758" y="3529"/>
                    <a:pt x="1516" y="2368"/>
                    <a:pt x="3032" y="1439"/>
                  </a:cubicBezTo>
                  <a:cubicBezTo>
                    <a:pt x="4547" y="510"/>
                    <a:pt x="6821" y="-187"/>
                    <a:pt x="7958" y="45"/>
                  </a:cubicBezTo>
                  <a:cubicBezTo>
                    <a:pt x="9095" y="278"/>
                    <a:pt x="9095" y="1439"/>
                    <a:pt x="9095" y="4342"/>
                  </a:cubicBezTo>
                  <a:cubicBezTo>
                    <a:pt x="9095" y="7245"/>
                    <a:pt x="9095" y="11890"/>
                    <a:pt x="8905" y="14794"/>
                  </a:cubicBezTo>
                  <a:cubicBezTo>
                    <a:pt x="8716" y="17697"/>
                    <a:pt x="8337" y="18858"/>
                    <a:pt x="7389" y="19787"/>
                  </a:cubicBezTo>
                  <a:cubicBezTo>
                    <a:pt x="6442" y="20716"/>
                    <a:pt x="4926" y="21413"/>
                    <a:pt x="5116" y="21413"/>
                  </a:cubicBezTo>
                  <a:cubicBezTo>
                    <a:pt x="5305" y="21413"/>
                    <a:pt x="7200" y="20716"/>
                    <a:pt x="10232" y="20252"/>
                  </a:cubicBezTo>
                  <a:cubicBezTo>
                    <a:pt x="13263" y="19787"/>
                    <a:pt x="17432" y="19555"/>
                    <a:pt x="21600" y="19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0" name="Line"/>
            <p:cNvSpPr/>
            <p:nvPr/>
          </p:nvSpPr>
          <p:spPr>
            <a:xfrm>
              <a:off x="11187796" y="1432204"/>
              <a:ext cx="123947" cy="127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fill="norm" stroke="1" extrusionOk="0">
                  <a:moveTo>
                    <a:pt x="0" y="0"/>
                  </a:moveTo>
                  <a:cubicBezTo>
                    <a:pt x="3000" y="0"/>
                    <a:pt x="6000" y="0"/>
                    <a:pt x="9600" y="205"/>
                  </a:cubicBezTo>
                  <a:cubicBezTo>
                    <a:pt x="13200" y="410"/>
                    <a:pt x="17400" y="820"/>
                    <a:pt x="19200" y="1522"/>
                  </a:cubicBezTo>
                  <a:cubicBezTo>
                    <a:pt x="21000" y="2224"/>
                    <a:pt x="20400" y="3220"/>
                    <a:pt x="19800" y="4624"/>
                  </a:cubicBezTo>
                  <a:cubicBezTo>
                    <a:pt x="19200" y="6029"/>
                    <a:pt x="18600" y="7844"/>
                    <a:pt x="18900" y="9717"/>
                  </a:cubicBezTo>
                  <a:cubicBezTo>
                    <a:pt x="19200" y="11590"/>
                    <a:pt x="20400" y="13522"/>
                    <a:pt x="21000" y="15249"/>
                  </a:cubicBezTo>
                  <a:cubicBezTo>
                    <a:pt x="21600" y="16976"/>
                    <a:pt x="21600" y="18498"/>
                    <a:pt x="21300" y="19405"/>
                  </a:cubicBezTo>
                  <a:cubicBezTo>
                    <a:pt x="21000" y="20312"/>
                    <a:pt x="20400" y="20605"/>
                    <a:pt x="17400" y="20868"/>
                  </a:cubicBezTo>
                  <a:cubicBezTo>
                    <a:pt x="14400" y="21132"/>
                    <a:pt x="9000" y="21366"/>
                    <a:pt x="3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1" name="Line"/>
            <p:cNvSpPr/>
            <p:nvPr/>
          </p:nvSpPr>
          <p:spPr>
            <a:xfrm>
              <a:off x="11530280" y="2584194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2" name="Line"/>
            <p:cNvSpPr/>
            <p:nvPr/>
          </p:nvSpPr>
          <p:spPr>
            <a:xfrm>
              <a:off x="124539" y="3912615"/>
              <a:ext cx="934047" cy="398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fill="norm" stroke="1" extrusionOk="0">
                  <a:moveTo>
                    <a:pt x="0" y="0"/>
                  </a:moveTo>
                  <a:cubicBezTo>
                    <a:pt x="800" y="2421"/>
                    <a:pt x="1600" y="4841"/>
                    <a:pt x="2360" y="7541"/>
                  </a:cubicBezTo>
                  <a:cubicBezTo>
                    <a:pt x="3120" y="10241"/>
                    <a:pt x="3840" y="13221"/>
                    <a:pt x="4320" y="15083"/>
                  </a:cubicBezTo>
                  <a:cubicBezTo>
                    <a:pt x="4800" y="16945"/>
                    <a:pt x="5040" y="17690"/>
                    <a:pt x="5320" y="17783"/>
                  </a:cubicBezTo>
                  <a:cubicBezTo>
                    <a:pt x="5600" y="17876"/>
                    <a:pt x="5920" y="17317"/>
                    <a:pt x="6120" y="15362"/>
                  </a:cubicBezTo>
                  <a:cubicBezTo>
                    <a:pt x="6320" y="13407"/>
                    <a:pt x="6400" y="10055"/>
                    <a:pt x="6440" y="7914"/>
                  </a:cubicBezTo>
                  <a:cubicBezTo>
                    <a:pt x="6480" y="5772"/>
                    <a:pt x="6480" y="4841"/>
                    <a:pt x="6440" y="3910"/>
                  </a:cubicBezTo>
                  <a:cubicBezTo>
                    <a:pt x="6400" y="2979"/>
                    <a:pt x="6320" y="2048"/>
                    <a:pt x="6400" y="1955"/>
                  </a:cubicBezTo>
                  <a:cubicBezTo>
                    <a:pt x="6480" y="1862"/>
                    <a:pt x="6720" y="2607"/>
                    <a:pt x="7360" y="5307"/>
                  </a:cubicBezTo>
                  <a:cubicBezTo>
                    <a:pt x="8000" y="8007"/>
                    <a:pt x="9040" y="12662"/>
                    <a:pt x="9680" y="15455"/>
                  </a:cubicBezTo>
                  <a:cubicBezTo>
                    <a:pt x="10320" y="18248"/>
                    <a:pt x="10560" y="19179"/>
                    <a:pt x="10800" y="20017"/>
                  </a:cubicBezTo>
                  <a:cubicBezTo>
                    <a:pt x="11040" y="20855"/>
                    <a:pt x="11280" y="21600"/>
                    <a:pt x="11440" y="21414"/>
                  </a:cubicBezTo>
                  <a:cubicBezTo>
                    <a:pt x="11600" y="21228"/>
                    <a:pt x="11680" y="20110"/>
                    <a:pt x="11680" y="17503"/>
                  </a:cubicBezTo>
                  <a:cubicBezTo>
                    <a:pt x="11680" y="14897"/>
                    <a:pt x="11600" y="10800"/>
                    <a:pt x="11560" y="8286"/>
                  </a:cubicBezTo>
                  <a:cubicBezTo>
                    <a:pt x="11520" y="5772"/>
                    <a:pt x="11520" y="4841"/>
                    <a:pt x="11680" y="4655"/>
                  </a:cubicBezTo>
                  <a:cubicBezTo>
                    <a:pt x="11840" y="4469"/>
                    <a:pt x="12160" y="5028"/>
                    <a:pt x="12960" y="5679"/>
                  </a:cubicBezTo>
                  <a:cubicBezTo>
                    <a:pt x="13760" y="6331"/>
                    <a:pt x="15040" y="7076"/>
                    <a:pt x="15880" y="7448"/>
                  </a:cubicBezTo>
                  <a:cubicBezTo>
                    <a:pt x="16720" y="7821"/>
                    <a:pt x="17120" y="7821"/>
                    <a:pt x="17520" y="7634"/>
                  </a:cubicBezTo>
                  <a:cubicBezTo>
                    <a:pt x="17920" y="7448"/>
                    <a:pt x="18320" y="7076"/>
                    <a:pt x="18600" y="6424"/>
                  </a:cubicBezTo>
                  <a:cubicBezTo>
                    <a:pt x="18880" y="5772"/>
                    <a:pt x="19040" y="4841"/>
                    <a:pt x="18960" y="4097"/>
                  </a:cubicBezTo>
                  <a:cubicBezTo>
                    <a:pt x="18880" y="3352"/>
                    <a:pt x="18560" y="2793"/>
                    <a:pt x="18200" y="2514"/>
                  </a:cubicBezTo>
                  <a:cubicBezTo>
                    <a:pt x="17840" y="2234"/>
                    <a:pt x="17440" y="2234"/>
                    <a:pt x="17040" y="2421"/>
                  </a:cubicBezTo>
                  <a:cubicBezTo>
                    <a:pt x="16640" y="2607"/>
                    <a:pt x="16240" y="2979"/>
                    <a:pt x="15960" y="3631"/>
                  </a:cubicBezTo>
                  <a:cubicBezTo>
                    <a:pt x="15680" y="4283"/>
                    <a:pt x="15520" y="5214"/>
                    <a:pt x="15640" y="6703"/>
                  </a:cubicBezTo>
                  <a:cubicBezTo>
                    <a:pt x="15760" y="8193"/>
                    <a:pt x="16160" y="10241"/>
                    <a:pt x="17000" y="11917"/>
                  </a:cubicBezTo>
                  <a:cubicBezTo>
                    <a:pt x="17840" y="13593"/>
                    <a:pt x="19120" y="14897"/>
                    <a:pt x="19960" y="15362"/>
                  </a:cubicBezTo>
                  <a:cubicBezTo>
                    <a:pt x="20800" y="15828"/>
                    <a:pt x="21200" y="15455"/>
                    <a:pt x="21600" y="15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3" name="Line"/>
            <p:cNvSpPr/>
            <p:nvPr/>
          </p:nvSpPr>
          <p:spPr>
            <a:xfrm>
              <a:off x="1776551" y="3966750"/>
              <a:ext cx="216081" cy="226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388" fill="norm" stroke="1" extrusionOk="0">
                  <a:moveTo>
                    <a:pt x="15006" y="3715"/>
                  </a:moveTo>
                  <a:cubicBezTo>
                    <a:pt x="13994" y="2406"/>
                    <a:pt x="12981" y="1097"/>
                    <a:pt x="11462" y="443"/>
                  </a:cubicBezTo>
                  <a:cubicBezTo>
                    <a:pt x="9944" y="-212"/>
                    <a:pt x="7919" y="-212"/>
                    <a:pt x="5725" y="933"/>
                  </a:cubicBezTo>
                  <a:cubicBezTo>
                    <a:pt x="3531" y="2079"/>
                    <a:pt x="1168" y="4370"/>
                    <a:pt x="325" y="7152"/>
                  </a:cubicBezTo>
                  <a:cubicBezTo>
                    <a:pt x="-519" y="9933"/>
                    <a:pt x="156" y="13206"/>
                    <a:pt x="3869" y="15661"/>
                  </a:cubicBezTo>
                  <a:cubicBezTo>
                    <a:pt x="7581" y="18115"/>
                    <a:pt x="14331" y="19752"/>
                    <a:pt x="21081" y="2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4" name="Line"/>
            <p:cNvSpPr/>
            <p:nvPr/>
          </p:nvSpPr>
          <p:spPr>
            <a:xfrm>
              <a:off x="2172148" y="3986993"/>
              <a:ext cx="702639" cy="205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20" fill="norm" stroke="1" extrusionOk="0">
                  <a:moveTo>
                    <a:pt x="4035" y="4140"/>
                  </a:moveTo>
                  <a:cubicBezTo>
                    <a:pt x="3718" y="2700"/>
                    <a:pt x="3400" y="1260"/>
                    <a:pt x="2977" y="540"/>
                  </a:cubicBezTo>
                  <a:cubicBezTo>
                    <a:pt x="2553" y="-180"/>
                    <a:pt x="2024" y="-180"/>
                    <a:pt x="1494" y="540"/>
                  </a:cubicBezTo>
                  <a:cubicBezTo>
                    <a:pt x="965" y="1260"/>
                    <a:pt x="435" y="2700"/>
                    <a:pt x="171" y="4320"/>
                  </a:cubicBezTo>
                  <a:cubicBezTo>
                    <a:pt x="-94" y="5940"/>
                    <a:pt x="-94" y="7740"/>
                    <a:pt x="488" y="9360"/>
                  </a:cubicBezTo>
                  <a:cubicBezTo>
                    <a:pt x="1071" y="10980"/>
                    <a:pt x="2235" y="12420"/>
                    <a:pt x="3082" y="12960"/>
                  </a:cubicBezTo>
                  <a:cubicBezTo>
                    <a:pt x="3930" y="13500"/>
                    <a:pt x="4459" y="13140"/>
                    <a:pt x="4830" y="12060"/>
                  </a:cubicBezTo>
                  <a:cubicBezTo>
                    <a:pt x="5200" y="10980"/>
                    <a:pt x="5412" y="9180"/>
                    <a:pt x="5253" y="7200"/>
                  </a:cubicBezTo>
                  <a:cubicBezTo>
                    <a:pt x="5094" y="5220"/>
                    <a:pt x="4565" y="3060"/>
                    <a:pt x="4300" y="3060"/>
                  </a:cubicBezTo>
                  <a:cubicBezTo>
                    <a:pt x="4035" y="3060"/>
                    <a:pt x="4035" y="5220"/>
                    <a:pt x="4353" y="8280"/>
                  </a:cubicBezTo>
                  <a:cubicBezTo>
                    <a:pt x="4671" y="11340"/>
                    <a:pt x="5306" y="15300"/>
                    <a:pt x="5888" y="17820"/>
                  </a:cubicBezTo>
                  <a:cubicBezTo>
                    <a:pt x="6471" y="20340"/>
                    <a:pt x="7000" y="21420"/>
                    <a:pt x="7477" y="21420"/>
                  </a:cubicBezTo>
                  <a:cubicBezTo>
                    <a:pt x="7953" y="21420"/>
                    <a:pt x="8377" y="20340"/>
                    <a:pt x="8853" y="17640"/>
                  </a:cubicBezTo>
                  <a:cubicBezTo>
                    <a:pt x="9330" y="14940"/>
                    <a:pt x="9859" y="10620"/>
                    <a:pt x="10388" y="7200"/>
                  </a:cubicBezTo>
                  <a:cubicBezTo>
                    <a:pt x="10918" y="3780"/>
                    <a:pt x="11447" y="1260"/>
                    <a:pt x="11871" y="900"/>
                  </a:cubicBezTo>
                  <a:cubicBezTo>
                    <a:pt x="12294" y="540"/>
                    <a:pt x="12612" y="2340"/>
                    <a:pt x="12877" y="5400"/>
                  </a:cubicBezTo>
                  <a:cubicBezTo>
                    <a:pt x="13141" y="8460"/>
                    <a:pt x="13353" y="12780"/>
                    <a:pt x="13459" y="15840"/>
                  </a:cubicBezTo>
                  <a:cubicBezTo>
                    <a:pt x="13565" y="18900"/>
                    <a:pt x="13565" y="20700"/>
                    <a:pt x="13777" y="20700"/>
                  </a:cubicBezTo>
                  <a:cubicBezTo>
                    <a:pt x="13988" y="20700"/>
                    <a:pt x="14412" y="18900"/>
                    <a:pt x="14730" y="16920"/>
                  </a:cubicBezTo>
                  <a:cubicBezTo>
                    <a:pt x="15047" y="14940"/>
                    <a:pt x="15259" y="12780"/>
                    <a:pt x="15682" y="10620"/>
                  </a:cubicBezTo>
                  <a:cubicBezTo>
                    <a:pt x="16106" y="8460"/>
                    <a:pt x="16741" y="6300"/>
                    <a:pt x="17218" y="5940"/>
                  </a:cubicBezTo>
                  <a:cubicBezTo>
                    <a:pt x="17694" y="5580"/>
                    <a:pt x="18012" y="7020"/>
                    <a:pt x="18277" y="8640"/>
                  </a:cubicBezTo>
                  <a:cubicBezTo>
                    <a:pt x="18541" y="10260"/>
                    <a:pt x="18753" y="12060"/>
                    <a:pt x="19282" y="13860"/>
                  </a:cubicBezTo>
                  <a:cubicBezTo>
                    <a:pt x="19812" y="15660"/>
                    <a:pt x="20659" y="17460"/>
                    <a:pt x="21506" y="19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5" name="Line"/>
            <p:cNvSpPr/>
            <p:nvPr/>
          </p:nvSpPr>
          <p:spPr>
            <a:xfrm>
              <a:off x="3705049" y="3905025"/>
              <a:ext cx="643455" cy="20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8" fill="norm" stroke="1" extrusionOk="0">
                  <a:moveTo>
                    <a:pt x="0" y="7270"/>
                  </a:moveTo>
                  <a:cubicBezTo>
                    <a:pt x="348" y="5470"/>
                    <a:pt x="697" y="3670"/>
                    <a:pt x="1161" y="2230"/>
                  </a:cubicBezTo>
                  <a:cubicBezTo>
                    <a:pt x="1626" y="790"/>
                    <a:pt x="2206" y="-290"/>
                    <a:pt x="2613" y="70"/>
                  </a:cubicBezTo>
                  <a:cubicBezTo>
                    <a:pt x="3019" y="430"/>
                    <a:pt x="3252" y="2230"/>
                    <a:pt x="3542" y="5110"/>
                  </a:cubicBezTo>
                  <a:cubicBezTo>
                    <a:pt x="3832" y="7990"/>
                    <a:pt x="4181" y="11950"/>
                    <a:pt x="4935" y="15010"/>
                  </a:cubicBezTo>
                  <a:cubicBezTo>
                    <a:pt x="5690" y="18070"/>
                    <a:pt x="6852" y="20230"/>
                    <a:pt x="8419" y="20770"/>
                  </a:cubicBezTo>
                  <a:cubicBezTo>
                    <a:pt x="9987" y="21310"/>
                    <a:pt x="11961" y="20230"/>
                    <a:pt x="13297" y="18250"/>
                  </a:cubicBezTo>
                  <a:cubicBezTo>
                    <a:pt x="14632" y="16270"/>
                    <a:pt x="15329" y="13390"/>
                    <a:pt x="15677" y="11050"/>
                  </a:cubicBezTo>
                  <a:cubicBezTo>
                    <a:pt x="16026" y="8710"/>
                    <a:pt x="16026" y="6910"/>
                    <a:pt x="15794" y="5290"/>
                  </a:cubicBezTo>
                  <a:cubicBezTo>
                    <a:pt x="15561" y="3670"/>
                    <a:pt x="15097" y="2230"/>
                    <a:pt x="14574" y="1330"/>
                  </a:cubicBezTo>
                  <a:cubicBezTo>
                    <a:pt x="14052" y="430"/>
                    <a:pt x="13471" y="70"/>
                    <a:pt x="12890" y="250"/>
                  </a:cubicBezTo>
                  <a:cubicBezTo>
                    <a:pt x="12310" y="430"/>
                    <a:pt x="11729" y="1150"/>
                    <a:pt x="11439" y="2590"/>
                  </a:cubicBezTo>
                  <a:cubicBezTo>
                    <a:pt x="11148" y="4030"/>
                    <a:pt x="11148" y="6190"/>
                    <a:pt x="11903" y="8890"/>
                  </a:cubicBezTo>
                  <a:cubicBezTo>
                    <a:pt x="12658" y="11590"/>
                    <a:pt x="14168" y="14830"/>
                    <a:pt x="15910" y="16450"/>
                  </a:cubicBezTo>
                  <a:cubicBezTo>
                    <a:pt x="17652" y="18070"/>
                    <a:pt x="19626" y="18070"/>
                    <a:pt x="21600" y="18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6" name="Line"/>
            <p:cNvSpPr/>
            <p:nvPr/>
          </p:nvSpPr>
          <p:spPr>
            <a:xfrm>
              <a:off x="4462664" y="3811621"/>
              <a:ext cx="944425" cy="285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fill="norm" stroke="1" extrusionOk="0">
                  <a:moveTo>
                    <a:pt x="0" y="5193"/>
                  </a:moveTo>
                  <a:cubicBezTo>
                    <a:pt x="158" y="3907"/>
                    <a:pt x="316" y="2622"/>
                    <a:pt x="554" y="1593"/>
                  </a:cubicBezTo>
                  <a:cubicBezTo>
                    <a:pt x="791" y="564"/>
                    <a:pt x="1108" y="-207"/>
                    <a:pt x="1305" y="50"/>
                  </a:cubicBezTo>
                  <a:cubicBezTo>
                    <a:pt x="1503" y="307"/>
                    <a:pt x="1582" y="1593"/>
                    <a:pt x="1622" y="4293"/>
                  </a:cubicBezTo>
                  <a:cubicBezTo>
                    <a:pt x="1662" y="6993"/>
                    <a:pt x="1662" y="11107"/>
                    <a:pt x="1741" y="13807"/>
                  </a:cubicBezTo>
                  <a:cubicBezTo>
                    <a:pt x="1820" y="16507"/>
                    <a:pt x="1978" y="17793"/>
                    <a:pt x="2413" y="18564"/>
                  </a:cubicBezTo>
                  <a:cubicBezTo>
                    <a:pt x="2848" y="19336"/>
                    <a:pt x="3560" y="19593"/>
                    <a:pt x="4075" y="18564"/>
                  </a:cubicBezTo>
                  <a:cubicBezTo>
                    <a:pt x="4589" y="17536"/>
                    <a:pt x="4905" y="15222"/>
                    <a:pt x="5064" y="13293"/>
                  </a:cubicBezTo>
                  <a:cubicBezTo>
                    <a:pt x="5222" y="11364"/>
                    <a:pt x="5222" y="9822"/>
                    <a:pt x="5064" y="8664"/>
                  </a:cubicBezTo>
                  <a:cubicBezTo>
                    <a:pt x="4905" y="7507"/>
                    <a:pt x="4589" y="6736"/>
                    <a:pt x="4470" y="6993"/>
                  </a:cubicBezTo>
                  <a:cubicBezTo>
                    <a:pt x="4352" y="7250"/>
                    <a:pt x="4431" y="8536"/>
                    <a:pt x="4985" y="10850"/>
                  </a:cubicBezTo>
                  <a:cubicBezTo>
                    <a:pt x="5538" y="13164"/>
                    <a:pt x="6567" y="16507"/>
                    <a:pt x="7279" y="18436"/>
                  </a:cubicBezTo>
                  <a:cubicBezTo>
                    <a:pt x="7991" y="20364"/>
                    <a:pt x="8387" y="20879"/>
                    <a:pt x="8782" y="21007"/>
                  </a:cubicBezTo>
                  <a:cubicBezTo>
                    <a:pt x="9178" y="21136"/>
                    <a:pt x="9574" y="20879"/>
                    <a:pt x="9811" y="20107"/>
                  </a:cubicBezTo>
                  <a:cubicBezTo>
                    <a:pt x="10048" y="19336"/>
                    <a:pt x="10127" y="18050"/>
                    <a:pt x="10127" y="16122"/>
                  </a:cubicBezTo>
                  <a:cubicBezTo>
                    <a:pt x="10127" y="14193"/>
                    <a:pt x="10048" y="11622"/>
                    <a:pt x="9890" y="9822"/>
                  </a:cubicBezTo>
                  <a:cubicBezTo>
                    <a:pt x="9732" y="8022"/>
                    <a:pt x="9495" y="6993"/>
                    <a:pt x="9178" y="5964"/>
                  </a:cubicBezTo>
                  <a:cubicBezTo>
                    <a:pt x="8862" y="4936"/>
                    <a:pt x="8466" y="3907"/>
                    <a:pt x="8466" y="3522"/>
                  </a:cubicBezTo>
                  <a:cubicBezTo>
                    <a:pt x="8466" y="3136"/>
                    <a:pt x="8862" y="3393"/>
                    <a:pt x="9653" y="3393"/>
                  </a:cubicBezTo>
                  <a:cubicBezTo>
                    <a:pt x="10444" y="3393"/>
                    <a:pt x="11631" y="3136"/>
                    <a:pt x="12462" y="2879"/>
                  </a:cubicBezTo>
                  <a:cubicBezTo>
                    <a:pt x="13292" y="2622"/>
                    <a:pt x="13767" y="2364"/>
                    <a:pt x="14084" y="2879"/>
                  </a:cubicBezTo>
                  <a:cubicBezTo>
                    <a:pt x="14400" y="3393"/>
                    <a:pt x="14558" y="4679"/>
                    <a:pt x="14677" y="6736"/>
                  </a:cubicBezTo>
                  <a:cubicBezTo>
                    <a:pt x="14796" y="8793"/>
                    <a:pt x="14875" y="11622"/>
                    <a:pt x="14914" y="13679"/>
                  </a:cubicBezTo>
                  <a:cubicBezTo>
                    <a:pt x="14954" y="15736"/>
                    <a:pt x="14954" y="17022"/>
                    <a:pt x="15073" y="18179"/>
                  </a:cubicBezTo>
                  <a:cubicBezTo>
                    <a:pt x="15191" y="19336"/>
                    <a:pt x="15429" y="20364"/>
                    <a:pt x="15745" y="20879"/>
                  </a:cubicBezTo>
                  <a:cubicBezTo>
                    <a:pt x="16062" y="21393"/>
                    <a:pt x="16457" y="21393"/>
                    <a:pt x="16932" y="20236"/>
                  </a:cubicBezTo>
                  <a:cubicBezTo>
                    <a:pt x="17407" y="19079"/>
                    <a:pt x="17960" y="16764"/>
                    <a:pt x="18316" y="14836"/>
                  </a:cubicBezTo>
                  <a:cubicBezTo>
                    <a:pt x="18673" y="12907"/>
                    <a:pt x="18831" y="11364"/>
                    <a:pt x="18910" y="11236"/>
                  </a:cubicBezTo>
                  <a:cubicBezTo>
                    <a:pt x="18989" y="11107"/>
                    <a:pt x="18989" y="12393"/>
                    <a:pt x="19068" y="13679"/>
                  </a:cubicBezTo>
                  <a:cubicBezTo>
                    <a:pt x="19147" y="14964"/>
                    <a:pt x="19306" y="16250"/>
                    <a:pt x="19543" y="17279"/>
                  </a:cubicBezTo>
                  <a:cubicBezTo>
                    <a:pt x="19780" y="18307"/>
                    <a:pt x="20097" y="19079"/>
                    <a:pt x="20453" y="19207"/>
                  </a:cubicBezTo>
                  <a:cubicBezTo>
                    <a:pt x="20809" y="19336"/>
                    <a:pt x="21204" y="18822"/>
                    <a:pt x="21600" y="18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7" name="Line"/>
            <p:cNvSpPr/>
            <p:nvPr/>
          </p:nvSpPr>
          <p:spPr>
            <a:xfrm>
              <a:off x="5251414" y="3777697"/>
              <a:ext cx="415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8" name="Line"/>
            <p:cNvSpPr/>
            <p:nvPr/>
          </p:nvSpPr>
          <p:spPr>
            <a:xfrm>
              <a:off x="5469358" y="3611645"/>
              <a:ext cx="560429" cy="451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fill="norm" stroke="1" extrusionOk="0">
                  <a:moveTo>
                    <a:pt x="0" y="0"/>
                  </a:moveTo>
                  <a:cubicBezTo>
                    <a:pt x="533" y="2473"/>
                    <a:pt x="1067" y="4947"/>
                    <a:pt x="1467" y="7997"/>
                  </a:cubicBezTo>
                  <a:cubicBezTo>
                    <a:pt x="1867" y="11047"/>
                    <a:pt x="2133" y="14675"/>
                    <a:pt x="2400" y="16901"/>
                  </a:cubicBezTo>
                  <a:cubicBezTo>
                    <a:pt x="2667" y="19127"/>
                    <a:pt x="2933" y="19951"/>
                    <a:pt x="3400" y="20528"/>
                  </a:cubicBezTo>
                  <a:cubicBezTo>
                    <a:pt x="3867" y="21105"/>
                    <a:pt x="4533" y="21435"/>
                    <a:pt x="5933" y="21518"/>
                  </a:cubicBezTo>
                  <a:cubicBezTo>
                    <a:pt x="7333" y="21600"/>
                    <a:pt x="9467" y="21435"/>
                    <a:pt x="11133" y="20776"/>
                  </a:cubicBezTo>
                  <a:cubicBezTo>
                    <a:pt x="12800" y="20116"/>
                    <a:pt x="14000" y="18962"/>
                    <a:pt x="14733" y="17973"/>
                  </a:cubicBezTo>
                  <a:cubicBezTo>
                    <a:pt x="15467" y="16983"/>
                    <a:pt x="15733" y="16159"/>
                    <a:pt x="15667" y="15417"/>
                  </a:cubicBezTo>
                  <a:cubicBezTo>
                    <a:pt x="15600" y="14675"/>
                    <a:pt x="15200" y="14015"/>
                    <a:pt x="14467" y="13603"/>
                  </a:cubicBezTo>
                  <a:cubicBezTo>
                    <a:pt x="13733" y="13191"/>
                    <a:pt x="12667" y="13026"/>
                    <a:pt x="12000" y="13356"/>
                  </a:cubicBezTo>
                  <a:cubicBezTo>
                    <a:pt x="11333" y="13685"/>
                    <a:pt x="11067" y="14510"/>
                    <a:pt x="11133" y="15252"/>
                  </a:cubicBezTo>
                  <a:cubicBezTo>
                    <a:pt x="11200" y="15994"/>
                    <a:pt x="11600" y="16653"/>
                    <a:pt x="12933" y="17643"/>
                  </a:cubicBezTo>
                  <a:cubicBezTo>
                    <a:pt x="14267" y="18632"/>
                    <a:pt x="16533" y="19951"/>
                    <a:pt x="18133" y="20611"/>
                  </a:cubicBezTo>
                  <a:cubicBezTo>
                    <a:pt x="19733" y="21270"/>
                    <a:pt x="20667" y="21270"/>
                    <a:pt x="21600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9" name="Line"/>
            <p:cNvSpPr/>
            <p:nvPr/>
          </p:nvSpPr>
          <p:spPr>
            <a:xfrm>
              <a:off x="5427845" y="3850345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0" name="Line"/>
            <p:cNvSpPr/>
            <p:nvPr/>
          </p:nvSpPr>
          <p:spPr>
            <a:xfrm>
              <a:off x="6759726" y="3477845"/>
              <a:ext cx="837183" cy="58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251" fill="norm" stroke="1" extrusionOk="0">
                  <a:moveTo>
                    <a:pt x="177" y="11946"/>
                  </a:moveTo>
                  <a:cubicBezTo>
                    <a:pt x="0" y="13819"/>
                    <a:pt x="-177" y="15692"/>
                    <a:pt x="354" y="17377"/>
                  </a:cubicBezTo>
                  <a:cubicBezTo>
                    <a:pt x="885" y="19063"/>
                    <a:pt x="2125" y="20561"/>
                    <a:pt x="3541" y="20748"/>
                  </a:cubicBezTo>
                  <a:cubicBezTo>
                    <a:pt x="4957" y="20936"/>
                    <a:pt x="6551" y="19812"/>
                    <a:pt x="7525" y="17627"/>
                  </a:cubicBezTo>
                  <a:cubicBezTo>
                    <a:pt x="8498" y="15442"/>
                    <a:pt x="8853" y="12196"/>
                    <a:pt x="8897" y="9574"/>
                  </a:cubicBezTo>
                  <a:cubicBezTo>
                    <a:pt x="8941" y="6952"/>
                    <a:pt x="8675" y="4954"/>
                    <a:pt x="8189" y="3269"/>
                  </a:cubicBezTo>
                  <a:cubicBezTo>
                    <a:pt x="7702" y="1583"/>
                    <a:pt x="6993" y="210"/>
                    <a:pt x="6639" y="22"/>
                  </a:cubicBezTo>
                  <a:cubicBezTo>
                    <a:pt x="6285" y="-165"/>
                    <a:pt x="6285" y="834"/>
                    <a:pt x="6462" y="3206"/>
                  </a:cubicBezTo>
                  <a:cubicBezTo>
                    <a:pt x="6639" y="5578"/>
                    <a:pt x="6993" y="9324"/>
                    <a:pt x="7259" y="11884"/>
                  </a:cubicBezTo>
                  <a:cubicBezTo>
                    <a:pt x="7525" y="14443"/>
                    <a:pt x="7702" y="15816"/>
                    <a:pt x="7923" y="16940"/>
                  </a:cubicBezTo>
                  <a:cubicBezTo>
                    <a:pt x="8144" y="18064"/>
                    <a:pt x="8410" y="18938"/>
                    <a:pt x="8764" y="19312"/>
                  </a:cubicBezTo>
                  <a:cubicBezTo>
                    <a:pt x="9118" y="19687"/>
                    <a:pt x="9561" y="19562"/>
                    <a:pt x="10800" y="19437"/>
                  </a:cubicBezTo>
                  <a:cubicBezTo>
                    <a:pt x="12039" y="19312"/>
                    <a:pt x="14075" y="19188"/>
                    <a:pt x="15625" y="18501"/>
                  </a:cubicBezTo>
                  <a:cubicBezTo>
                    <a:pt x="17174" y="17814"/>
                    <a:pt x="18236" y="16566"/>
                    <a:pt x="18767" y="15504"/>
                  </a:cubicBezTo>
                  <a:cubicBezTo>
                    <a:pt x="19298" y="14443"/>
                    <a:pt x="19298" y="13569"/>
                    <a:pt x="19121" y="12945"/>
                  </a:cubicBezTo>
                  <a:cubicBezTo>
                    <a:pt x="18944" y="12321"/>
                    <a:pt x="18590" y="11946"/>
                    <a:pt x="18148" y="11696"/>
                  </a:cubicBezTo>
                  <a:cubicBezTo>
                    <a:pt x="17705" y="11447"/>
                    <a:pt x="17174" y="11322"/>
                    <a:pt x="16598" y="11322"/>
                  </a:cubicBezTo>
                  <a:cubicBezTo>
                    <a:pt x="16023" y="11322"/>
                    <a:pt x="15403" y="11447"/>
                    <a:pt x="14961" y="11759"/>
                  </a:cubicBezTo>
                  <a:cubicBezTo>
                    <a:pt x="14518" y="12071"/>
                    <a:pt x="14253" y="12570"/>
                    <a:pt x="14253" y="13756"/>
                  </a:cubicBezTo>
                  <a:cubicBezTo>
                    <a:pt x="14253" y="14943"/>
                    <a:pt x="14518" y="16815"/>
                    <a:pt x="15536" y="18251"/>
                  </a:cubicBezTo>
                  <a:cubicBezTo>
                    <a:pt x="16554" y="19687"/>
                    <a:pt x="18325" y="20686"/>
                    <a:pt x="19431" y="21060"/>
                  </a:cubicBezTo>
                  <a:cubicBezTo>
                    <a:pt x="20538" y="21435"/>
                    <a:pt x="20980" y="21185"/>
                    <a:pt x="21423" y="20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1" name="Line"/>
            <p:cNvSpPr/>
            <p:nvPr/>
          </p:nvSpPr>
          <p:spPr>
            <a:xfrm>
              <a:off x="6683618" y="3906966"/>
              <a:ext cx="34248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20015"/>
                  </a:moveTo>
                  <a:cubicBezTo>
                    <a:pt x="6109" y="11375"/>
                    <a:pt x="12218" y="2735"/>
                    <a:pt x="15818" y="575"/>
                  </a:cubicBezTo>
                  <a:cubicBezTo>
                    <a:pt x="19418" y="-1585"/>
                    <a:pt x="20509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2" name="Line"/>
            <p:cNvSpPr/>
            <p:nvPr/>
          </p:nvSpPr>
          <p:spPr>
            <a:xfrm>
              <a:off x="8437549" y="3376044"/>
              <a:ext cx="851021" cy="663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fill="norm" stroke="1" extrusionOk="0">
                  <a:moveTo>
                    <a:pt x="0" y="15265"/>
                  </a:moveTo>
                  <a:cubicBezTo>
                    <a:pt x="527" y="15042"/>
                    <a:pt x="1054" y="14820"/>
                    <a:pt x="1449" y="15042"/>
                  </a:cubicBezTo>
                  <a:cubicBezTo>
                    <a:pt x="1844" y="15265"/>
                    <a:pt x="2107" y="15933"/>
                    <a:pt x="2502" y="16935"/>
                  </a:cubicBezTo>
                  <a:cubicBezTo>
                    <a:pt x="2898" y="17937"/>
                    <a:pt x="3424" y="19273"/>
                    <a:pt x="4346" y="20164"/>
                  </a:cubicBezTo>
                  <a:cubicBezTo>
                    <a:pt x="5268" y="21055"/>
                    <a:pt x="6585" y="21500"/>
                    <a:pt x="7551" y="21333"/>
                  </a:cubicBezTo>
                  <a:cubicBezTo>
                    <a:pt x="8517" y="21166"/>
                    <a:pt x="9132" y="20387"/>
                    <a:pt x="9483" y="19329"/>
                  </a:cubicBezTo>
                  <a:cubicBezTo>
                    <a:pt x="9834" y="18271"/>
                    <a:pt x="9922" y="16935"/>
                    <a:pt x="9790" y="16100"/>
                  </a:cubicBezTo>
                  <a:cubicBezTo>
                    <a:pt x="9659" y="15265"/>
                    <a:pt x="9307" y="14931"/>
                    <a:pt x="8912" y="14764"/>
                  </a:cubicBezTo>
                  <a:cubicBezTo>
                    <a:pt x="8517" y="14597"/>
                    <a:pt x="8078" y="14597"/>
                    <a:pt x="7727" y="14820"/>
                  </a:cubicBezTo>
                  <a:cubicBezTo>
                    <a:pt x="7376" y="15042"/>
                    <a:pt x="7112" y="15488"/>
                    <a:pt x="7024" y="15989"/>
                  </a:cubicBezTo>
                  <a:cubicBezTo>
                    <a:pt x="6937" y="16490"/>
                    <a:pt x="7024" y="17046"/>
                    <a:pt x="7551" y="17770"/>
                  </a:cubicBezTo>
                  <a:cubicBezTo>
                    <a:pt x="8078" y="18494"/>
                    <a:pt x="9044" y="19385"/>
                    <a:pt x="10229" y="19830"/>
                  </a:cubicBezTo>
                  <a:cubicBezTo>
                    <a:pt x="11415" y="20275"/>
                    <a:pt x="12820" y="20275"/>
                    <a:pt x="13873" y="19830"/>
                  </a:cubicBezTo>
                  <a:cubicBezTo>
                    <a:pt x="14927" y="19385"/>
                    <a:pt x="15629" y="18494"/>
                    <a:pt x="16244" y="16712"/>
                  </a:cubicBezTo>
                  <a:cubicBezTo>
                    <a:pt x="16859" y="14931"/>
                    <a:pt x="17385" y="12259"/>
                    <a:pt x="17649" y="9642"/>
                  </a:cubicBezTo>
                  <a:cubicBezTo>
                    <a:pt x="17912" y="7026"/>
                    <a:pt x="17912" y="4465"/>
                    <a:pt x="17868" y="2739"/>
                  </a:cubicBezTo>
                  <a:cubicBezTo>
                    <a:pt x="17824" y="1013"/>
                    <a:pt x="17737" y="123"/>
                    <a:pt x="17693" y="11"/>
                  </a:cubicBezTo>
                  <a:cubicBezTo>
                    <a:pt x="17649" y="-100"/>
                    <a:pt x="17649" y="568"/>
                    <a:pt x="17737" y="3073"/>
                  </a:cubicBezTo>
                  <a:cubicBezTo>
                    <a:pt x="17824" y="5578"/>
                    <a:pt x="18000" y="9921"/>
                    <a:pt x="18263" y="12704"/>
                  </a:cubicBezTo>
                  <a:cubicBezTo>
                    <a:pt x="18527" y="15488"/>
                    <a:pt x="18878" y="16712"/>
                    <a:pt x="19229" y="17547"/>
                  </a:cubicBezTo>
                  <a:cubicBezTo>
                    <a:pt x="19580" y="18382"/>
                    <a:pt x="19932" y="18828"/>
                    <a:pt x="20327" y="18828"/>
                  </a:cubicBezTo>
                  <a:cubicBezTo>
                    <a:pt x="20722" y="18828"/>
                    <a:pt x="21161" y="18382"/>
                    <a:pt x="21600" y="17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3" name="Line"/>
            <p:cNvSpPr/>
            <p:nvPr/>
          </p:nvSpPr>
          <p:spPr>
            <a:xfrm>
              <a:off x="9419887" y="3464502"/>
              <a:ext cx="823486" cy="57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83" fill="norm" stroke="1" extrusionOk="0">
                  <a:moveTo>
                    <a:pt x="3890" y="14903"/>
                  </a:moveTo>
                  <a:cubicBezTo>
                    <a:pt x="2986" y="14643"/>
                    <a:pt x="2082" y="14382"/>
                    <a:pt x="1404" y="14512"/>
                  </a:cubicBezTo>
                  <a:cubicBezTo>
                    <a:pt x="726" y="14643"/>
                    <a:pt x="275" y="15163"/>
                    <a:pt x="94" y="16074"/>
                  </a:cubicBezTo>
                  <a:cubicBezTo>
                    <a:pt x="-87" y="16985"/>
                    <a:pt x="3" y="18286"/>
                    <a:pt x="275" y="19002"/>
                  </a:cubicBezTo>
                  <a:cubicBezTo>
                    <a:pt x="546" y="19717"/>
                    <a:pt x="998" y="19847"/>
                    <a:pt x="1675" y="19847"/>
                  </a:cubicBezTo>
                  <a:cubicBezTo>
                    <a:pt x="2353" y="19847"/>
                    <a:pt x="3257" y="19717"/>
                    <a:pt x="3799" y="19327"/>
                  </a:cubicBezTo>
                  <a:cubicBezTo>
                    <a:pt x="4341" y="18937"/>
                    <a:pt x="4522" y="18286"/>
                    <a:pt x="4522" y="17635"/>
                  </a:cubicBezTo>
                  <a:cubicBezTo>
                    <a:pt x="4522" y="16985"/>
                    <a:pt x="4341" y="16334"/>
                    <a:pt x="4070" y="15814"/>
                  </a:cubicBezTo>
                  <a:cubicBezTo>
                    <a:pt x="3799" y="15293"/>
                    <a:pt x="3438" y="14903"/>
                    <a:pt x="3347" y="15098"/>
                  </a:cubicBezTo>
                  <a:cubicBezTo>
                    <a:pt x="3257" y="15293"/>
                    <a:pt x="3438" y="16074"/>
                    <a:pt x="4161" y="17245"/>
                  </a:cubicBezTo>
                  <a:cubicBezTo>
                    <a:pt x="4884" y="18416"/>
                    <a:pt x="6149" y="19978"/>
                    <a:pt x="7233" y="20563"/>
                  </a:cubicBezTo>
                  <a:cubicBezTo>
                    <a:pt x="8318" y="21149"/>
                    <a:pt x="9222" y="20758"/>
                    <a:pt x="10035" y="18872"/>
                  </a:cubicBezTo>
                  <a:cubicBezTo>
                    <a:pt x="10849" y="16985"/>
                    <a:pt x="11572" y="13602"/>
                    <a:pt x="11978" y="10414"/>
                  </a:cubicBezTo>
                  <a:cubicBezTo>
                    <a:pt x="12385" y="7226"/>
                    <a:pt x="12475" y="4233"/>
                    <a:pt x="12430" y="2411"/>
                  </a:cubicBezTo>
                  <a:cubicBezTo>
                    <a:pt x="12385" y="590"/>
                    <a:pt x="12204" y="-61"/>
                    <a:pt x="12069" y="4"/>
                  </a:cubicBezTo>
                  <a:cubicBezTo>
                    <a:pt x="11933" y="69"/>
                    <a:pt x="11843" y="850"/>
                    <a:pt x="11752" y="3387"/>
                  </a:cubicBezTo>
                  <a:cubicBezTo>
                    <a:pt x="11662" y="5925"/>
                    <a:pt x="11572" y="10219"/>
                    <a:pt x="11752" y="13341"/>
                  </a:cubicBezTo>
                  <a:cubicBezTo>
                    <a:pt x="11933" y="16464"/>
                    <a:pt x="12385" y="18416"/>
                    <a:pt x="12837" y="19587"/>
                  </a:cubicBezTo>
                  <a:cubicBezTo>
                    <a:pt x="13289" y="20758"/>
                    <a:pt x="13741" y="21149"/>
                    <a:pt x="14192" y="21344"/>
                  </a:cubicBezTo>
                  <a:cubicBezTo>
                    <a:pt x="14644" y="21539"/>
                    <a:pt x="15096" y="21539"/>
                    <a:pt x="15458" y="21279"/>
                  </a:cubicBezTo>
                  <a:cubicBezTo>
                    <a:pt x="15819" y="21019"/>
                    <a:pt x="16090" y="20498"/>
                    <a:pt x="16316" y="19912"/>
                  </a:cubicBezTo>
                  <a:cubicBezTo>
                    <a:pt x="16542" y="19327"/>
                    <a:pt x="16723" y="18676"/>
                    <a:pt x="16859" y="17896"/>
                  </a:cubicBezTo>
                  <a:cubicBezTo>
                    <a:pt x="16994" y="17115"/>
                    <a:pt x="17085" y="16204"/>
                    <a:pt x="17265" y="16009"/>
                  </a:cubicBezTo>
                  <a:cubicBezTo>
                    <a:pt x="17446" y="15814"/>
                    <a:pt x="17717" y="16334"/>
                    <a:pt x="17988" y="16855"/>
                  </a:cubicBezTo>
                  <a:cubicBezTo>
                    <a:pt x="18259" y="17375"/>
                    <a:pt x="18531" y="17896"/>
                    <a:pt x="19028" y="18351"/>
                  </a:cubicBezTo>
                  <a:cubicBezTo>
                    <a:pt x="19525" y="18806"/>
                    <a:pt x="20248" y="19197"/>
                    <a:pt x="20700" y="19067"/>
                  </a:cubicBezTo>
                  <a:cubicBezTo>
                    <a:pt x="21151" y="18937"/>
                    <a:pt x="21332" y="18286"/>
                    <a:pt x="21513" y="17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4" name="Line"/>
            <p:cNvSpPr/>
            <p:nvPr/>
          </p:nvSpPr>
          <p:spPr>
            <a:xfrm>
              <a:off x="10066941" y="3611645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5" name="Line"/>
            <p:cNvSpPr/>
            <p:nvPr/>
          </p:nvSpPr>
          <p:spPr>
            <a:xfrm>
              <a:off x="9734836" y="3725805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>
              <a:off x="10160829" y="3772067"/>
              <a:ext cx="601459" cy="161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29" fill="norm" stroke="1" extrusionOk="0">
                  <a:moveTo>
                    <a:pt x="2192" y="7642"/>
                  </a:moveTo>
                  <a:cubicBezTo>
                    <a:pt x="3419" y="9020"/>
                    <a:pt x="4646" y="10399"/>
                    <a:pt x="5628" y="11089"/>
                  </a:cubicBezTo>
                  <a:cubicBezTo>
                    <a:pt x="6610" y="11778"/>
                    <a:pt x="7346" y="11778"/>
                    <a:pt x="7714" y="10629"/>
                  </a:cubicBezTo>
                  <a:cubicBezTo>
                    <a:pt x="8082" y="9480"/>
                    <a:pt x="8082" y="7182"/>
                    <a:pt x="7776" y="5344"/>
                  </a:cubicBezTo>
                  <a:cubicBezTo>
                    <a:pt x="7469" y="3506"/>
                    <a:pt x="6855" y="2127"/>
                    <a:pt x="5935" y="1208"/>
                  </a:cubicBezTo>
                  <a:cubicBezTo>
                    <a:pt x="5014" y="289"/>
                    <a:pt x="3787" y="-171"/>
                    <a:pt x="2744" y="59"/>
                  </a:cubicBezTo>
                  <a:cubicBezTo>
                    <a:pt x="1701" y="289"/>
                    <a:pt x="842" y="1208"/>
                    <a:pt x="351" y="2816"/>
                  </a:cubicBezTo>
                  <a:cubicBezTo>
                    <a:pt x="-140" y="4425"/>
                    <a:pt x="-263" y="6723"/>
                    <a:pt x="964" y="8561"/>
                  </a:cubicBezTo>
                  <a:cubicBezTo>
                    <a:pt x="2192" y="10399"/>
                    <a:pt x="4769" y="11778"/>
                    <a:pt x="6671" y="11548"/>
                  </a:cubicBezTo>
                  <a:cubicBezTo>
                    <a:pt x="8573" y="11318"/>
                    <a:pt x="9801" y="9480"/>
                    <a:pt x="10476" y="7412"/>
                  </a:cubicBezTo>
                  <a:cubicBezTo>
                    <a:pt x="11151" y="5344"/>
                    <a:pt x="11273" y="3046"/>
                    <a:pt x="11457" y="3276"/>
                  </a:cubicBezTo>
                  <a:cubicBezTo>
                    <a:pt x="11642" y="3506"/>
                    <a:pt x="11887" y="6263"/>
                    <a:pt x="12071" y="8791"/>
                  </a:cubicBezTo>
                  <a:cubicBezTo>
                    <a:pt x="12255" y="11318"/>
                    <a:pt x="12378" y="13616"/>
                    <a:pt x="12501" y="16144"/>
                  </a:cubicBezTo>
                  <a:cubicBezTo>
                    <a:pt x="12623" y="18672"/>
                    <a:pt x="12746" y="21429"/>
                    <a:pt x="12930" y="21429"/>
                  </a:cubicBezTo>
                  <a:cubicBezTo>
                    <a:pt x="13114" y="21429"/>
                    <a:pt x="13360" y="18672"/>
                    <a:pt x="13667" y="16144"/>
                  </a:cubicBezTo>
                  <a:cubicBezTo>
                    <a:pt x="13973" y="13616"/>
                    <a:pt x="14342" y="11318"/>
                    <a:pt x="14894" y="9480"/>
                  </a:cubicBezTo>
                  <a:cubicBezTo>
                    <a:pt x="15446" y="7642"/>
                    <a:pt x="16182" y="6263"/>
                    <a:pt x="16796" y="6723"/>
                  </a:cubicBezTo>
                  <a:cubicBezTo>
                    <a:pt x="17410" y="7182"/>
                    <a:pt x="17901" y="9480"/>
                    <a:pt x="18637" y="12237"/>
                  </a:cubicBezTo>
                  <a:cubicBezTo>
                    <a:pt x="19373" y="14995"/>
                    <a:pt x="20355" y="18212"/>
                    <a:pt x="21337" y="21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7" name="Line"/>
            <p:cNvSpPr/>
            <p:nvPr/>
          </p:nvSpPr>
          <p:spPr>
            <a:xfrm>
              <a:off x="11461223" y="3683372"/>
              <a:ext cx="120950" cy="28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0" h="21407" fill="norm" stroke="1" extrusionOk="0">
                  <a:moveTo>
                    <a:pt x="16907" y="861"/>
                  </a:moveTo>
                  <a:cubicBezTo>
                    <a:pt x="13988" y="334"/>
                    <a:pt x="11069" y="-193"/>
                    <a:pt x="8442" y="70"/>
                  </a:cubicBezTo>
                  <a:cubicBezTo>
                    <a:pt x="5815" y="334"/>
                    <a:pt x="3480" y="1387"/>
                    <a:pt x="1729" y="3758"/>
                  </a:cubicBezTo>
                  <a:cubicBezTo>
                    <a:pt x="-22" y="6129"/>
                    <a:pt x="-1190" y="9817"/>
                    <a:pt x="2021" y="12978"/>
                  </a:cubicBezTo>
                  <a:cubicBezTo>
                    <a:pt x="5232" y="16139"/>
                    <a:pt x="12821" y="18773"/>
                    <a:pt x="20410" y="21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8" name="Line"/>
            <p:cNvSpPr/>
            <p:nvPr/>
          </p:nvSpPr>
          <p:spPr>
            <a:xfrm>
              <a:off x="11852006" y="3772365"/>
              <a:ext cx="62272" cy="22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fill="norm" stroke="1" extrusionOk="0">
                  <a:moveTo>
                    <a:pt x="0" y="3503"/>
                  </a:moveTo>
                  <a:cubicBezTo>
                    <a:pt x="1200" y="1842"/>
                    <a:pt x="2400" y="180"/>
                    <a:pt x="5400" y="14"/>
                  </a:cubicBezTo>
                  <a:cubicBezTo>
                    <a:pt x="8400" y="-152"/>
                    <a:pt x="13200" y="1177"/>
                    <a:pt x="16200" y="4999"/>
                  </a:cubicBezTo>
                  <a:cubicBezTo>
                    <a:pt x="19200" y="8820"/>
                    <a:pt x="20400" y="15134"/>
                    <a:pt x="2160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>
              <a:off x="12090707" y="3673914"/>
              <a:ext cx="214861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fill="norm" stroke="1" extrusionOk="0">
                  <a:moveTo>
                    <a:pt x="3086" y="0"/>
                  </a:moveTo>
                  <a:cubicBezTo>
                    <a:pt x="7886" y="750"/>
                    <a:pt x="12686" y="1500"/>
                    <a:pt x="16114" y="3450"/>
                  </a:cubicBezTo>
                  <a:cubicBezTo>
                    <a:pt x="19543" y="5400"/>
                    <a:pt x="21600" y="8550"/>
                    <a:pt x="21257" y="11250"/>
                  </a:cubicBezTo>
                  <a:cubicBezTo>
                    <a:pt x="20914" y="13950"/>
                    <a:pt x="18171" y="16200"/>
                    <a:pt x="14229" y="17850"/>
                  </a:cubicBezTo>
                  <a:cubicBezTo>
                    <a:pt x="10286" y="19500"/>
                    <a:pt x="5143" y="205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>
              <a:off x="13174149" y="3750006"/>
              <a:ext cx="700300" cy="342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0974" fill="norm" stroke="1" extrusionOk="0">
                  <a:moveTo>
                    <a:pt x="4616" y="6142"/>
                  </a:moveTo>
                  <a:cubicBezTo>
                    <a:pt x="4090" y="5506"/>
                    <a:pt x="3563" y="4871"/>
                    <a:pt x="2773" y="4871"/>
                  </a:cubicBezTo>
                  <a:cubicBezTo>
                    <a:pt x="1982" y="4871"/>
                    <a:pt x="929" y="5506"/>
                    <a:pt x="402" y="6565"/>
                  </a:cubicBezTo>
                  <a:cubicBezTo>
                    <a:pt x="-125" y="7624"/>
                    <a:pt x="-125" y="9106"/>
                    <a:pt x="349" y="10483"/>
                  </a:cubicBezTo>
                  <a:cubicBezTo>
                    <a:pt x="823" y="11859"/>
                    <a:pt x="1772" y="13130"/>
                    <a:pt x="2720" y="13342"/>
                  </a:cubicBezTo>
                  <a:cubicBezTo>
                    <a:pt x="3668" y="13553"/>
                    <a:pt x="4616" y="12706"/>
                    <a:pt x="5143" y="11753"/>
                  </a:cubicBezTo>
                  <a:cubicBezTo>
                    <a:pt x="5670" y="10801"/>
                    <a:pt x="5775" y="9742"/>
                    <a:pt x="5723" y="8471"/>
                  </a:cubicBezTo>
                  <a:cubicBezTo>
                    <a:pt x="5670" y="7201"/>
                    <a:pt x="5459" y="5718"/>
                    <a:pt x="5301" y="5612"/>
                  </a:cubicBezTo>
                  <a:cubicBezTo>
                    <a:pt x="5143" y="5506"/>
                    <a:pt x="5038" y="6777"/>
                    <a:pt x="5354" y="8259"/>
                  </a:cubicBezTo>
                  <a:cubicBezTo>
                    <a:pt x="5670" y="9742"/>
                    <a:pt x="6408" y="11436"/>
                    <a:pt x="7303" y="12706"/>
                  </a:cubicBezTo>
                  <a:cubicBezTo>
                    <a:pt x="8199" y="13977"/>
                    <a:pt x="9253" y="14824"/>
                    <a:pt x="10254" y="14401"/>
                  </a:cubicBezTo>
                  <a:cubicBezTo>
                    <a:pt x="11255" y="13977"/>
                    <a:pt x="12203" y="12283"/>
                    <a:pt x="12940" y="10271"/>
                  </a:cubicBezTo>
                  <a:cubicBezTo>
                    <a:pt x="13678" y="8259"/>
                    <a:pt x="14205" y="5930"/>
                    <a:pt x="14468" y="4236"/>
                  </a:cubicBezTo>
                  <a:cubicBezTo>
                    <a:pt x="14732" y="2542"/>
                    <a:pt x="14732" y="1483"/>
                    <a:pt x="14995" y="742"/>
                  </a:cubicBezTo>
                  <a:cubicBezTo>
                    <a:pt x="15258" y="1"/>
                    <a:pt x="15785" y="-423"/>
                    <a:pt x="16575" y="636"/>
                  </a:cubicBezTo>
                  <a:cubicBezTo>
                    <a:pt x="17366" y="1695"/>
                    <a:pt x="18419" y="4236"/>
                    <a:pt x="19315" y="7306"/>
                  </a:cubicBezTo>
                  <a:cubicBezTo>
                    <a:pt x="20211" y="10377"/>
                    <a:pt x="20948" y="13977"/>
                    <a:pt x="21212" y="16306"/>
                  </a:cubicBezTo>
                  <a:cubicBezTo>
                    <a:pt x="21475" y="18636"/>
                    <a:pt x="21264" y="19695"/>
                    <a:pt x="20895" y="20330"/>
                  </a:cubicBezTo>
                  <a:cubicBezTo>
                    <a:pt x="20527" y="20965"/>
                    <a:pt x="20000" y="21177"/>
                    <a:pt x="18788" y="20753"/>
                  </a:cubicBezTo>
                  <a:cubicBezTo>
                    <a:pt x="17576" y="20330"/>
                    <a:pt x="15680" y="19271"/>
                    <a:pt x="14626" y="18212"/>
                  </a:cubicBezTo>
                  <a:cubicBezTo>
                    <a:pt x="13573" y="17153"/>
                    <a:pt x="13362" y="16095"/>
                    <a:pt x="13151" y="15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1" name="Line"/>
            <p:cNvSpPr/>
            <p:nvPr/>
          </p:nvSpPr>
          <p:spPr>
            <a:xfrm>
              <a:off x="2999326" y="5614655"/>
              <a:ext cx="273784" cy="33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421" fill="norm" stroke="1" extrusionOk="0">
                  <a:moveTo>
                    <a:pt x="0" y="0"/>
                  </a:moveTo>
                  <a:cubicBezTo>
                    <a:pt x="1333" y="6171"/>
                    <a:pt x="2667" y="12343"/>
                    <a:pt x="3333" y="15980"/>
                  </a:cubicBezTo>
                  <a:cubicBezTo>
                    <a:pt x="4000" y="19616"/>
                    <a:pt x="4000" y="20718"/>
                    <a:pt x="4000" y="20718"/>
                  </a:cubicBezTo>
                  <a:cubicBezTo>
                    <a:pt x="4000" y="20718"/>
                    <a:pt x="4000" y="19616"/>
                    <a:pt x="4667" y="17963"/>
                  </a:cubicBezTo>
                  <a:cubicBezTo>
                    <a:pt x="5333" y="16310"/>
                    <a:pt x="6667" y="14106"/>
                    <a:pt x="8533" y="12563"/>
                  </a:cubicBezTo>
                  <a:cubicBezTo>
                    <a:pt x="10400" y="11020"/>
                    <a:pt x="12800" y="10139"/>
                    <a:pt x="15200" y="10249"/>
                  </a:cubicBezTo>
                  <a:cubicBezTo>
                    <a:pt x="17600" y="10359"/>
                    <a:pt x="20000" y="11461"/>
                    <a:pt x="20800" y="13114"/>
                  </a:cubicBezTo>
                  <a:cubicBezTo>
                    <a:pt x="21600" y="14767"/>
                    <a:pt x="20800" y="16971"/>
                    <a:pt x="18667" y="18514"/>
                  </a:cubicBezTo>
                  <a:cubicBezTo>
                    <a:pt x="16533" y="20057"/>
                    <a:pt x="13067" y="20939"/>
                    <a:pt x="10667" y="21269"/>
                  </a:cubicBezTo>
                  <a:cubicBezTo>
                    <a:pt x="8267" y="21600"/>
                    <a:pt x="6933" y="21380"/>
                    <a:pt x="6267" y="20718"/>
                  </a:cubicBezTo>
                  <a:cubicBezTo>
                    <a:pt x="5600" y="20057"/>
                    <a:pt x="5600" y="18955"/>
                    <a:pt x="5600" y="17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2" name="Line"/>
            <p:cNvSpPr/>
            <p:nvPr/>
          </p:nvSpPr>
          <p:spPr>
            <a:xfrm>
              <a:off x="3372944" y="5853355"/>
              <a:ext cx="6227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3" name="Line"/>
            <p:cNvSpPr/>
            <p:nvPr/>
          </p:nvSpPr>
          <p:spPr>
            <a:xfrm>
              <a:off x="2843651" y="5324062"/>
              <a:ext cx="412592" cy="13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177" fill="norm" stroke="1" extrusionOk="0">
                  <a:moveTo>
                    <a:pt x="0" y="18966"/>
                  </a:moveTo>
                  <a:cubicBezTo>
                    <a:pt x="5220" y="19493"/>
                    <a:pt x="10440" y="20020"/>
                    <a:pt x="13590" y="20283"/>
                  </a:cubicBezTo>
                  <a:cubicBezTo>
                    <a:pt x="16740" y="20546"/>
                    <a:pt x="17820" y="20546"/>
                    <a:pt x="18810" y="20810"/>
                  </a:cubicBezTo>
                  <a:cubicBezTo>
                    <a:pt x="19800" y="21073"/>
                    <a:pt x="20700" y="21600"/>
                    <a:pt x="21150" y="20546"/>
                  </a:cubicBezTo>
                  <a:cubicBezTo>
                    <a:pt x="21600" y="19493"/>
                    <a:pt x="21600" y="16859"/>
                    <a:pt x="20970" y="13171"/>
                  </a:cubicBezTo>
                  <a:cubicBezTo>
                    <a:pt x="20340" y="9483"/>
                    <a:pt x="19080" y="4741"/>
                    <a:pt x="178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4" name="Line"/>
            <p:cNvSpPr/>
            <p:nvPr/>
          </p:nvSpPr>
          <p:spPr>
            <a:xfrm>
              <a:off x="4514556" y="5573141"/>
              <a:ext cx="228873" cy="371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292" fill="norm" stroke="1" extrusionOk="0">
                  <a:moveTo>
                    <a:pt x="0" y="0"/>
                  </a:moveTo>
                  <a:cubicBezTo>
                    <a:pt x="1271" y="3567"/>
                    <a:pt x="2541" y="7134"/>
                    <a:pt x="3494" y="10007"/>
                  </a:cubicBezTo>
                  <a:cubicBezTo>
                    <a:pt x="4447" y="12881"/>
                    <a:pt x="5082" y="15061"/>
                    <a:pt x="5559" y="16943"/>
                  </a:cubicBezTo>
                  <a:cubicBezTo>
                    <a:pt x="6035" y="18826"/>
                    <a:pt x="6353" y="20411"/>
                    <a:pt x="6353" y="20708"/>
                  </a:cubicBezTo>
                  <a:cubicBezTo>
                    <a:pt x="6353" y="21005"/>
                    <a:pt x="6035" y="20015"/>
                    <a:pt x="5876" y="18429"/>
                  </a:cubicBezTo>
                  <a:cubicBezTo>
                    <a:pt x="5718" y="16844"/>
                    <a:pt x="5718" y="14664"/>
                    <a:pt x="6671" y="13079"/>
                  </a:cubicBezTo>
                  <a:cubicBezTo>
                    <a:pt x="7624" y="11494"/>
                    <a:pt x="9529" y="10503"/>
                    <a:pt x="12071" y="10305"/>
                  </a:cubicBezTo>
                  <a:cubicBezTo>
                    <a:pt x="14612" y="10106"/>
                    <a:pt x="17788" y="10701"/>
                    <a:pt x="19535" y="11989"/>
                  </a:cubicBezTo>
                  <a:cubicBezTo>
                    <a:pt x="21282" y="13277"/>
                    <a:pt x="21600" y="15259"/>
                    <a:pt x="19853" y="17042"/>
                  </a:cubicBezTo>
                  <a:cubicBezTo>
                    <a:pt x="18106" y="18826"/>
                    <a:pt x="14294" y="20411"/>
                    <a:pt x="11594" y="21005"/>
                  </a:cubicBezTo>
                  <a:cubicBezTo>
                    <a:pt x="8894" y="21600"/>
                    <a:pt x="7306" y="21204"/>
                    <a:pt x="6512" y="20411"/>
                  </a:cubicBezTo>
                  <a:cubicBezTo>
                    <a:pt x="5718" y="19618"/>
                    <a:pt x="5718" y="18429"/>
                    <a:pt x="5718" y="17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>
              <a:off x="4880581" y="5905247"/>
              <a:ext cx="121756" cy="14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600" fill="norm" stroke="1" extrusionOk="0">
                  <a:moveTo>
                    <a:pt x="3117" y="0"/>
                  </a:moveTo>
                  <a:cubicBezTo>
                    <a:pt x="6117" y="527"/>
                    <a:pt x="9117" y="1054"/>
                    <a:pt x="10317" y="2634"/>
                  </a:cubicBezTo>
                  <a:cubicBezTo>
                    <a:pt x="11517" y="4215"/>
                    <a:pt x="10917" y="6849"/>
                    <a:pt x="9417" y="8956"/>
                  </a:cubicBezTo>
                  <a:cubicBezTo>
                    <a:pt x="7917" y="11063"/>
                    <a:pt x="5517" y="12644"/>
                    <a:pt x="3417" y="14488"/>
                  </a:cubicBezTo>
                  <a:cubicBezTo>
                    <a:pt x="1317" y="16332"/>
                    <a:pt x="-483" y="18439"/>
                    <a:pt x="117" y="19756"/>
                  </a:cubicBezTo>
                  <a:cubicBezTo>
                    <a:pt x="717" y="21073"/>
                    <a:pt x="3717" y="21600"/>
                    <a:pt x="7617" y="21600"/>
                  </a:cubicBezTo>
                  <a:cubicBezTo>
                    <a:pt x="11517" y="21600"/>
                    <a:pt x="16317" y="21073"/>
                    <a:pt x="21117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6" name="Line"/>
            <p:cNvSpPr/>
            <p:nvPr/>
          </p:nvSpPr>
          <p:spPr>
            <a:xfrm>
              <a:off x="4338125" y="5261793"/>
              <a:ext cx="432430" cy="13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4" fill="norm" stroke="1" extrusionOk="0">
                  <a:moveTo>
                    <a:pt x="0" y="17385"/>
                  </a:moveTo>
                  <a:cubicBezTo>
                    <a:pt x="2074" y="16332"/>
                    <a:pt x="4147" y="15278"/>
                    <a:pt x="7344" y="15805"/>
                  </a:cubicBezTo>
                  <a:cubicBezTo>
                    <a:pt x="10541" y="16332"/>
                    <a:pt x="14861" y="18439"/>
                    <a:pt x="17626" y="19756"/>
                  </a:cubicBezTo>
                  <a:cubicBezTo>
                    <a:pt x="20390" y="21073"/>
                    <a:pt x="21600" y="21600"/>
                    <a:pt x="21600" y="18966"/>
                  </a:cubicBezTo>
                  <a:cubicBezTo>
                    <a:pt x="21600" y="16332"/>
                    <a:pt x="20390" y="10537"/>
                    <a:pt x="19440" y="6849"/>
                  </a:cubicBezTo>
                  <a:cubicBezTo>
                    <a:pt x="18490" y="3161"/>
                    <a:pt x="17798" y="1580"/>
                    <a:pt x="171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7" name="Line"/>
            <p:cNvSpPr/>
            <p:nvPr/>
          </p:nvSpPr>
          <p:spPr>
            <a:xfrm>
              <a:off x="5438223" y="5334441"/>
              <a:ext cx="257968" cy="74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58" fill="norm" stroke="1" extrusionOk="0">
                  <a:moveTo>
                    <a:pt x="0" y="0"/>
                  </a:moveTo>
                  <a:cubicBezTo>
                    <a:pt x="2880" y="100"/>
                    <a:pt x="5760" y="199"/>
                    <a:pt x="7920" y="299"/>
                  </a:cubicBezTo>
                  <a:cubicBezTo>
                    <a:pt x="10080" y="398"/>
                    <a:pt x="11520" y="498"/>
                    <a:pt x="12960" y="697"/>
                  </a:cubicBezTo>
                  <a:cubicBezTo>
                    <a:pt x="14400" y="896"/>
                    <a:pt x="15840" y="1194"/>
                    <a:pt x="16416" y="1593"/>
                  </a:cubicBezTo>
                  <a:cubicBezTo>
                    <a:pt x="16992" y="1991"/>
                    <a:pt x="16704" y="2488"/>
                    <a:pt x="16992" y="3982"/>
                  </a:cubicBezTo>
                  <a:cubicBezTo>
                    <a:pt x="17280" y="5475"/>
                    <a:pt x="18144" y="7963"/>
                    <a:pt x="19008" y="10452"/>
                  </a:cubicBezTo>
                  <a:cubicBezTo>
                    <a:pt x="19872" y="12940"/>
                    <a:pt x="20736" y="15429"/>
                    <a:pt x="21168" y="17171"/>
                  </a:cubicBezTo>
                  <a:cubicBezTo>
                    <a:pt x="21600" y="18912"/>
                    <a:pt x="21600" y="19908"/>
                    <a:pt x="21024" y="20555"/>
                  </a:cubicBezTo>
                  <a:cubicBezTo>
                    <a:pt x="20448" y="21202"/>
                    <a:pt x="19296" y="21500"/>
                    <a:pt x="17136" y="21550"/>
                  </a:cubicBezTo>
                  <a:cubicBezTo>
                    <a:pt x="14976" y="21600"/>
                    <a:pt x="11808" y="21401"/>
                    <a:pt x="8640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8" name="Line"/>
            <p:cNvSpPr/>
            <p:nvPr/>
          </p:nvSpPr>
          <p:spPr>
            <a:xfrm>
              <a:off x="2503966" y="5333520"/>
              <a:ext cx="256660" cy="83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535" fill="norm" stroke="1" extrusionOk="0">
                  <a:moveTo>
                    <a:pt x="10135" y="291"/>
                  </a:moveTo>
                  <a:cubicBezTo>
                    <a:pt x="8695" y="113"/>
                    <a:pt x="7255" y="-65"/>
                    <a:pt x="5527" y="24"/>
                  </a:cubicBezTo>
                  <a:cubicBezTo>
                    <a:pt x="3799" y="113"/>
                    <a:pt x="1783" y="468"/>
                    <a:pt x="775" y="1224"/>
                  </a:cubicBezTo>
                  <a:cubicBezTo>
                    <a:pt x="-233" y="1979"/>
                    <a:pt x="-233" y="3135"/>
                    <a:pt x="631" y="5224"/>
                  </a:cubicBezTo>
                  <a:cubicBezTo>
                    <a:pt x="1495" y="7313"/>
                    <a:pt x="3223" y="10335"/>
                    <a:pt x="4519" y="12957"/>
                  </a:cubicBezTo>
                  <a:cubicBezTo>
                    <a:pt x="5815" y="15579"/>
                    <a:pt x="6679" y="17802"/>
                    <a:pt x="7255" y="19135"/>
                  </a:cubicBezTo>
                  <a:cubicBezTo>
                    <a:pt x="7831" y="20468"/>
                    <a:pt x="8119" y="20913"/>
                    <a:pt x="8983" y="21179"/>
                  </a:cubicBezTo>
                  <a:cubicBezTo>
                    <a:pt x="9847" y="21446"/>
                    <a:pt x="11287" y="21535"/>
                    <a:pt x="13447" y="21535"/>
                  </a:cubicBezTo>
                  <a:cubicBezTo>
                    <a:pt x="15607" y="21535"/>
                    <a:pt x="18487" y="21446"/>
                    <a:pt x="21367" y="21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9" name="Line"/>
            <p:cNvSpPr/>
            <p:nvPr/>
          </p:nvSpPr>
          <p:spPr>
            <a:xfrm>
              <a:off x="6268487" y="5607736"/>
              <a:ext cx="34248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891" y="10800"/>
                    <a:pt x="11782" y="0"/>
                    <a:pt x="15273" y="0"/>
                  </a:cubicBezTo>
                  <a:cubicBezTo>
                    <a:pt x="18764" y="0"/>
                    <a:pt x="19855" y="10800"/>
                    <a:pt x="20509" y="16200"/>
                  </a:cubicBezTo>
                  <a:cubicBezTo>
                    <a:pt x="21164" y="21600"/>
                    <a:pt x="2138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>
              <a:off x="6310000" y="5718437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075" y="0"/>
                    <a:pt x="12150" y="0"/>
                    <a:pt x="15750" y="3600"/>
                  </a:cubicBezTo>
                  <a:cubicBezTo>
                    <a:pt x="19350" y="7200"/>
                    <a:pt x="2047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1" name="Line"/>
            <p:cNvSpPr/>
            <p:nvPr/>
          </p:nvSpPr>
          <p:spPr>
            <a:xfrm>
              <a:off x="7339690" y="5164929"/>
              <a:ext cx="174192" cy="69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494" fill="norm" stroke="1" extrusionOk="0">
                  <a:moveTo>
                    <a:pt x="20055" y="107"/>
                  </a:moveTo>
                  <a:cubicBezTo>
                    <a:pt x="17938" y="0"/>
                    <a:pt x="15820" y="-106"/>
                    <a:pt x="12432" y="213"/>
                  </a:cubicBezTo>
                  <a:cubicBezTo>
                    <a:pt x="9044" y="532"/>
                    <a:pt x="4385" y="1277"/>
                    <a:pt x="2055" y="1916"/>
                  </a:cubicBezTo>
                  <a:cubicBezTo>
                    <a:pt x="-274" y="2554"/>
                    <a:pt x="-274" y="3086"/>
                    <a:pt x="361" y="4469"/>
                  </a:cubicBezTo>
                  <a:cubicBezTo>
                    <a:pt x="997" y="5853"/>
                    <a:pt x="2267" y="8087"/>
                    <a:pt x="3114" y="10481"/>
                  </a:cubicBezTo>
                  <a:cubicBezTo>
                    <a:pt x="3961" y="12875"/>
                    <a:pt x="4385" y="15429"/>
                    <a:pt x="4597" y="16972"/>
                  </a:cubicBezTo>
                  <a:cubicBezTo>
                    <a:pt x="4808" y="18515"/>
                    <a:pt x="4808" y="19047"/>
                    <a:pt x="5020" y="19579"/>
                  </a:cubicBezTo>
                  <a:cubicBezTo>
                    <a:pt x="5232" y="20111"/>
                    <a:pt x="5655" y="20643"/>
                    <a:pt x="6926" y="20962"/>
                  </a:cubicBezTo>
                  <a:cubicBezTo>
                    <a:pt x="8197" y="21281"/>
                    <a:pt x="10314" y="21388"/>
                    <a:pt x="12855" y="21441"/>
                  </a:cubicBezTo>
                  <a:cubicBezTo>
                    <a:pt x="15397" y="21494"/>
                    <a:pt x="18361" y="21494"/>
                    <a:pt x="21326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>
              <a:off x="8043753" y="5420063"/>
              <a:ext cx="238123" cy="267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1392" fill="norm" stroke="1" extrusionOk="0">
                  <a:moveTo>
                    <a:pt x="14552" y="3115"/>
                  </a:moveTo>
                  <a:cubicBezTo>
                    <a:pt x="11814" y="2007"/>
                    <a:pt x="9076" y="900"/>
                    <a:pt x="6947" y="346"/>
                  </a:cubicBezTo>
                  <a:cubicBezTo>
                    <a:pt x="4817" y="-208"/>
                    <a:pt x="3296" y="-208"/>
                    <a:pt x="1927" y="1177"/>
                  </a:cubicBezTo>
                  <a:cubicBezTo>
                    <a:pt x="558" y="2561"/>
                    <a:pt x="-659" y="5330"/>
                    <a:pt x="406" y="8930"/>
                  </a:cubicBezTo>
                  <a:cubicBezTo>
                    <a:pt x="1471" y="12530"/>
                    <a:pt x="4817" y="16961"/>
                    <a:pt x="8620" y="19177"/>
                  </a:cubicBezTo>
                  <a:cubicBezTo>
                    <a:pt x="12423" y="21392"/>
                    <a:pt x="16682" y="21392"/>
                    <a:pt x="20941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3" name="Line"/>
            <p:cNvSpPr/>
            <p:nvPr/>
          </p:nvSpPr>
          <p:spPr>
            <a:xfrm>
              <a:off x="8396036" y="5614655"/>
              <a:ext cx="5189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4" name="Line"/>
            <p:cNvSpPr/>
            <p:nvPr/>
          </p:nvSpPr>
          <p:spPr>
            <a:xfrm>
              <a:off x="7939391" y="5085362"/>
              <a:ext cx="401962" cy="133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10" fill="norm" stroke="1" extrusionOk="0">
                  <a:moveTo>
                    <a:pt x="0" y="18277"/>
                  </a:moveTo>
                  <a:cubicBezTo>
                    <a:pt x="5723" y="19385"/>
                    <a:pt x="11446" y="20492"/>
                    <a:pt x="14862" y="21046"/>
                  </a:cubicBezTo>
                  <a:cubicBezTo>
                    <a:pt x="18277" y="21600"/>
                    <a:pt x="19385" y="21600"/>
                    <a:pt x="20215" y="20492"/>
                  </a:cubicBezTo>
                  <a:cubicBezTo>
                    <a:pt x="21046" y="19385"/>
                    <a:pt x="21600" y="17169"/>
                    <a:pt x="21415" y="14400"/>
                  </a:cubicBezTo>
                  <a:cubicBezTo>
                    <a:pt x="21231" y="11631"/>
                    <a:pt x="20308" y="8308"/>
                    <a:pt x="19477" y="5815"/>
                  </a:cubicBezTo>
                  <a:cubicBezTo>
                    <a:pt x="18646" y="3323"/>
                    <a:pt x="17908" y="1662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5" name="Line"/>
            <p:cNvSpPr/>
            <p:nvPr/>
          </p:nvSpPr>
          <p:spPr>
            <a:xfrm>
              <a:off x="9882371" y="5377494"/>
              <a:ext cx="236462" cy="226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54" fill="norm" stroke="1" extrusionOk="0">
                  <a:moveTo>
                    <a:pt x="13884" y="1818"/>
                  </a:moveTo>
                  <a:cubicBezTo>
                    <a:pt x="12632" y="836"/>
                    <a:pt x="11380" y="-146"/>
                    <a:pt x="9032" y="18"/>
                  </a:cubicBezTo>
                  <a:cubicBezTo>
                    <a:pt x="6684" y="181"/>
                    <a:pt x="3240" y="1490"/>
                    <a:pt x="1519" y="2963"/>
                  </a:cubicBezTo>
                  <a:cubicBezTo>
                    <a:pt x="-203" y="4436"/>
                    <a:pt x="-203" y="6072"/>
                    <a:pt x="267" y="8363"/>
                  </a:cubicBezTo>
                  <a:cubicBezTo>
                    <a:pt x="736" y="10654"/>
                    <a:pt x="1675" y="13599"/>
                    <a:pt x="5275" y="15890"/>
                  </a:cubicBezTo>
                  <a:cubicBezTo>
                    <a:pt x="8875" y="18181"/>
                    <a:pt x="15136" y="19818"/>
                    <a:pt x="21397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6" name="Line"/>
            <p:cNvSpPr/>
            <p:nvPr/>
          </p:nvSpPr>
          <p:spPr>
            <a:xfrm>
              <a:off x="10228101" y="5552385"/>
              <a:ext cx="1294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2" h="21600" fill="norm" stroke="1" extrusionOk="0">
                  <a:moveTo>
                    <a:pt x="5768" y="0"/>
                  </a:moveTo>
                  <a:cubicBezTo>
                    <a:pt x="8537" y="0"/>
                    <a:pt x="11307" y="0"/>
                    <a:pt x="13522" y="758"/>
                  </a:cubicBezTo>
                  <a:cubicBezTo>
                    <a:pt x="15737" y="1516"/>
                    <a:pt x="17399" y="3032"/>
                    <a:pt x="16845" y="5305"/>
                  </a:cubicBezTo>
                  <a:cubicBezTo>
                    <a:pt x="16291" y="7579"/>
                    <a:pt x="13522" y="10611"/>
                    <a:pt x="10753" y="12695"/>
                  </a:cubicBezTo>
                  <a:cubicBezTo>
                    <a:pt x="7984" y="14779"/>
                    <a:pt x="5214" y="15916"/>
                    <a:pt x="2999" y="17242"/>
                  </a:cubicBezTo>
                  <a:cubicBezTo>
                    <a:pt x="784" y="18568"/>
                    <a:pt x="-878" y="20084"/>
                    <a:pt x="507" y="20842"/>
                  </a:cubicBezTo>
                  <a:cubicBezTo>
                    <a:pt x="1891" y="21600"/>
                    <a:pt x="6322" y="21600"/>
                    <a:pt x="10199" y="21600"/>
                  </a:cubicBezTo>
                  <a:cubicBezTo>
                    <a:pt x="14076" y="21600"/>
                    <a:pt x="17399" y="21600"/>
                    <a:pt x="207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7" name="Line"/>
            <p:cNvSpPr/>
            <p:nvPr/>
          </p:nvSpPr>
          <p:spPr>
            <a:xfrm>
              <a:off x="9765970" y="5054227"/>
              <a:ext cx="380140" cy="13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177" fill="norm" stroke="1" extrusionOk="0">
                  <a:moveTo>
                    <a:pt x="0" y="17385"/>
                  </a:moveTo>
                  <a:cubicBezTo>
                    <a:pt x="5254" y="18439"/>
                    <a:pt x="10508" y="19493"/>
                    <a:pt x="13622" y="20019"/>
                  </a:cubicBezTo>
                  <a:cubicBezTo>
                    <a:pt x="16735" y="20546"/>
                    <a:pt x="17708" y="20546"/>
                    <a:pt x="18778" y="20810"/>
                  </a:cubicBezTo>
                  <a:cubicBezTo>
                    <a:pt x="19849" y="21073"/>
                    <a:pt x="21016" y="21600"/>
                    <a:pt x="21308" y="20546"/>
                  </a:cubicBezTo>
                  <a:cubicBezTo>
                    <a:pt x="21600" y="19493"/>
                    <a:pt x="21016" y="16859"/>
                    <a:pt x="19946" y="13171"/>
                  </a:cubicBezTo>
                  <a:cubicBezTo>
                    <a:pt x="18876" y="9483"/>
                    <a:pt x="17319" y="4741"/>
                    <a:pt x="157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8" name="Line"/>
            <p:cNvSpPr/>
            <p:nvPr/>
          </p:nvSpPr>
          <p:spPr>
            <a:xfrm>
              <a:off x="10731151" y="5116497"/>
              <a:ext cx="224864" cy="70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323" y="318"/>
                    <a:pt x="6646" y="635"/>
                    <a:pt x="9471" y="953"/>
                  </a:cubicBezTo>
                  <a:cubicBezTo>
                    <a:pt x="12295" y="1271"/>
                    <a:pt x="14622" y="1588"/>
                    <a:pt x="15785" y="2012"/>
                  </a:cubicBezTo>
                  <a:cubicBezTo>
                    <a:pt x="16948" y="2435"/>
                    <a:pt x="16948" y="2965"/>
                    <a:pt x="17446" y="4712"/>
                  </a:cubicBezTo>
                  <a:cubicBezTo>
                    <a:pt x="17945" y="6459"/>
                    <a:pt x="18942" y="9424"/>
                    <a:pt x="19606" y="11912"/>
                  </a:cubicBezTo>
                  <a:cubicBezTo>
                    <a:pt x="20271" y="14400"/>
                    <a:pt x="20603" y="16412"/>
                    <a:pt x="20935" y="17682"/>
                  </a:cubicBezTo>
                  <a:cubicBezTo>
                    <a:pt x="21268" y="18953"/>
                    <a:pt x="21600" y="19482"/>
                    <a:pt x="21600" y="20012"/>
                  </a:cubicBezTo>
                  <a:cubicBezTo>
                    <a:pt x="21600" y="20541"/>
                    <a:pt x="21268" y="21071"/>
                    <a:pt x="20271" y="21335"/>
                  </a:cubicBezTo>
                  <a:cubicBezTo>
                    <a:pt x="19274" y="21600"/>
                    <a:pt x="17612" y="21600"/>
                    <a:pt x="15120" y="21600"/>
                  </a:cubicBezTo>
                  <a:cubicBezTo>
                    <a:pt x="12628" y="21600"/>
                    <a:pt x="9305" y="21600"/>
                    <a:pt x="59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9" name="Line"/>
            <p:cNvSpPr/>
            <p:nvPr/>
          </p:nvSpPr>
          <p:spPr>
            <a:xfrm>
              <a:off x="11614250" y="4594488"/>
              <a:ext cx="165109" cy="1684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551" fill="norm" stroke="1" extrusionOk="0">
                  <a:moveTo>
                    <a:pt x="21477" y="40"/>
                  </a:moveTo>
                  <a:cubicBezTo>
                    <a:pt x="19227" y="-5"/>
                    <a:pt x="16977" y="-49"/>
                    <a:pt x="14502" y="128"/>
                  </a:cubicBezTo>
                  <a:cubicBezTo>
                    <a:pt x="12027" y="305"/>
                    <a:pt x="9327" y="703"/>
                    <a:pt x="7752" y="1500"/>
                  </a:cubicBezTo>
                  <a:cubicBezTo>
                    <a:pt x="6177" y="2297"/>
                    <a:pt x="5727" y="3492"/>
                    <a:pt x="5277" y="4709"/>
                  </a:cubicBezTo>
                  <a:cubicBezTo>
                    <a:pt x="4827" y="5926"/>
                    <a:pt x="4377" y="7166"/>
                    <a:pt x="3927" y="8405"/>
                  </a:cubicBezTo>
                  <a:cubicBezTo>
                    <a:pt x="3477" y="9644"/>
                    <a:pt x="3027" y="10884"/>
                    <a:pt x="2577" y="12190"/>
                  </a:cubicBezTo>
                  <a:cubicBezTo>
                    <a:pt x="2127" y="13495"/>
                    <a:pt x="1677" y="14867"/>
                    <a:pt x="1227" y="16129"/>
                  </a:cubicBezTo>
                  <a:cubicBezTo>
                    <a:pt x="777" y="17390"/>
                    <a:pt x="327" y="18541"/>
                    <a:pt x="102" y="19227"/>
                  </a:cubicBezTo>
                  <a:cubicBezTo>
                    <a:pt x="-123" y="19913"/>
                    <a:pt x="-123" y="20135"/>
                    <a:pt x="1677" y="20444"/>
                  </a:cubicBezTo>
                  <a:cubicBezTo>
                    <a:pt x="3477" y="20754"/>
                    <a:pt x="7077" y="21153"/>
                    <a:pt x="10677" y="21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0" name="Line"/>
            <p:cNvSpPr/>
            <p:nvPr/>
          </p:nvSpPr>
          <p:spPr>
            <a:xfrm>
              <a:off x="12272182" y="4607960"/>
              <a:ext cx="332399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600" fill="norm" stroke="1" extrusionOk="0">
                  <a:moveTo>
                    <a:pt x="15708" y="0"/>
                  </a:moveTo>
                  <a:cubicBezTo>
                    <a:pt x="13036" y="2829"/>
                    <a:pt x="10364" y="5657"/>
                    <a:pt x="8026" y="8357"/>
                  </a:cubicBezTo>
                  <a:cubicBezTo>
                    <a:pt x="5688" y="11057"/>
                    <a:pt x="3684" y="13629"/>
                    <a:pt x="2236" y="15300"/>
                  </a:cubicBezTo>
                  <a:cubicBezTo>
                    <a:pt x="789" y="16971"/>
                    <a:pt x="-102" y="17743"/>
                    <a:pt x="9" y="18129"/>
                  </a:cubicBezTo>
                  <a:cubicBezTo>
                    <a:pt x="121" y="18514"/>
                    <a:pt x="1234" y="18514"/>
                    <a:pt x="4018" y="18900"/>
                  </a:cubicBezTo>
                  <a:cubicBezTo>
                    <a:pt x="6801" y="19286"/>
                    <a:pt x="11255" y="20057"/>
                    <a:pt x="14038" y="20443"/>
                  </a:cubicBezTo>
                  <a:cubicBezTo>
                    <a:pt x="16822" y="20829"/>
                    <a:pt x="17935" y="20829"/>
                    <a:pt x="19048" y="20957"/>
                  </a:cubicBezTo>
                  <a:cubicBezTo>
                    <a:pt x="20162" y="21086"/>
                    <a:pt x="21275" y="21343"/>
                    <a:pt x="21387" y="21471"/>
                  </a:cubicBezTo>
                  <a:cubicBezTo>
                    <a:pt x="21498" y="21600"/>
                    <a:pt x="20607" y="21600"/>
                    <a:pt x="197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1" name="Line"/>
            <p:cNvSpPr/>
            <p:nvPr/>
          </p:nvSpPr>
          <p:spPr>
            <a:xfrm>
              <a:off x="12433191" y="4763635"/>
              <a:ext cx="7264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143" y="4560"/>
                    <a:pt x="10286" y="9120"/>
                    <a:pt x="13886" y="12720"/>
                  </a:cubicBezTo>
                  <a:cubicBezTo>
                    <a:pt x="17486" y="16320"/>
                    <a:pt x="19543" y="189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2" name="Line"/>
            <p:cNvSpPr/>
            <p:nvPr/>
          </p:nvSpPr>
          <p:spPr>
            <a:xfrm>
              <a:off x="12402057" y="5801464"/>
              <a:ext cx="9946" cy="301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386" fill="norm" stroke="1" extrusionOk="0">
                  <a:moveTo>
                    <a:pt x="0" y="0"/>
                  </a:moveTo>
                  <a:cubicBezTo>
                    <a:pt x="7200" y="5891"/>
                    <a:pt x="14400" y="11782"/>
                    <a:pt x="18000" y="15586"/>
                  </a:cubicBezTo>
                  <a:cubicBezTo>
                    <a:pt x="21600" y="19391"/>
                    <a:pt x="21600" y="21109"/>
                    <a:pt x="18000" y="21355"/>
                  </a:cubicBezTo>
                  <a:cubicBezTo>
                    <a:pt x="14400" y="21600"/>
                    <a:pt x="7200" y="20373"/>
                    <a:pt x="0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3" name="Line"/>
            <p:cNvSpPr/>
            <p:nvPr/>
          </p:nvSpPr>
          <p:spPr>
            <a:xfrm>
              <a:off x="13688964" y="4794770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4" name="Line"/>
            <p:cNvSpPr/>
            <p:nvPr/>
          </p:nvSpPr>
          <p:spPr>
            <a:xfrm>
              <a:off x="14410229" y="4670230"/>
              <a:ext cx="259052" cy="341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7" h="21096" fill="norm" stroke="1" extrusionOk="0">
                  <a:moveTo>
                    <a:pt x="18695" y="0"/>
                  </a:moveTo>
                  <a:cubicBezTo>
                    <a:pt x="15372" y="0"/>
                    <a:pt x="12049" y="0"/>
                    <a:pt x="8864" y="1390"/>
                  </a:cubicBezTo>
                  <a:cubicBezTo>
                    <a:pt x="5679" y="2780"/>
                    <a:pt x="2633" y="5560"/>
                    <a:pt x="1110" y="8020"/>
                  </a:cubicBezTo>
                  <a:cubicBezTo>
                    <a:pt x="-413" y="10479"/>
                    <a:pt x="-413" y="12618"/>
                    <a:pt x="1387" y="14970"/>
                  </a:cubicBezTo>
                  <a:cubicBezTo>
                    <a:pt x="3187" y="17323"/>
                    <a:pt x="6787" y="19889"/>
                    <a:pt x="10387" y="20745"/>
                  </a:cubicBezTo>
                  <a:cubicBezTo>
                    <a:pt x="13987" y="21600"/>
                    <a:pt x="17587" y="20745"/>
                    <a:pt x="19387" y="19782"/>
                  </a:cubicBezTo>
                  <a:cubicBezTo>
                    <a:pt x="21187" y="18820"/>
                    <a:pt x="21187" y="17750"/>
                    <a:pt x="19387" y="16574"/>
                  </a:cubicBezTo>
                  <a:cubicBezTo>
                    <a:pt x="17587" y="15398"/>
                    <a:pt x="13987" y="14115"/>
                    <a:pt x="11356" y="13473"/>
                  </a:cubicBezTo>
                  <a:cubicBezTo>
                    <a:pt x="8725" y="12832"/>
                    <a:pt x="7064" y="12832"/>
                    <a:pt x="5402" y="12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5" name="Line"/>
            <p:cNvSpPr/>
            <p:nvPr/>
          </p:nvSpPr>
          <p:spPr>
            <a:xfrm>
              <a:off x="14155987" y="5936382"/>
              <a:ext cx="3113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6" name="Line"/>
            <p:cNvSpPr/>
            <p:nvPr/>
          </p:nvSpPr>
          <p:spPr>
            <a:xfrm>
              <a:off x="15121168" y="4732500"/>
              <a:ext cx="154598" cy="149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fill="norm" stroke="1" extrusionOk="0">
                  <a:moveTo>
                    <a:pt x="1440" y="0"/>
                  </a:moveTo>
                  <a:cubicBezTo>
                    <a:pt x="8160" y="499"/>
                    <a:pt x="14880" y="998"/>
                    <a:pt x="18240" y="1621"/>
                  </a:cubicBezTo>
                  <a:cubicBezTo>
                    <a:pt x="21600" y="2245"/>
                    <a:pt x="21600" y="2993"/>
                    <a:pt x="21360" y="4165"/>
                  </a:cubicBezTo>
                  <a:cubicBezTo>
                    <a:pt x="21120" y="5338"/>
                    <a:pt x="20640" y="6934"/>
                    <a:pt x="20160" y="8605"/>
                  </a:cubicBezTo>
                  <a:cubicBezTo>
                    <a:pt x="19680" y="10276"/>
                    <a:pt x="19200" y="12022"/>
                    <a:pt x="18720" y="13793"/>
                  </a:cubicBezTo>
                  <a:cubicBezTo>
                    <a:pt x="18240" y="15564"/>
                    <a:pt x="17760" y="17360"/>
                    <a:pt x="17280" y="18532"/>
                  </a:cubicBezTo>
                  <a:cubicBezTo>
                    <a:pt x="16800" y="19704"/>
                    <a:pt x="16320" y="20253"/>
                    <a:pt x="15120" y="20627"/>
                  </a:cubicBezTo>
                  <a:cubicBezTo>
                    <a:pt x="13920" y="21001"/>
                    <a:pt x="12000" y="21201"/>
                    <a:pt x="9840" y="21351"/>
                  </a:cubicBezTo>
                  <a:cubicBezTo>
                    <a:pt x="7680" y="21500"/>
                    <a:pt x="5280" y="21600"/>
                    <a:pt x="3600" y="21600"/>
                  </a:cubicBezTo>
                  <a:cubicBezTo>
                    <a:pt x="1920" y="21600"/>
                    <a:pt x="960" y="21500"/>
                    <a:pt x="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7" name="Line"/>
            <p:cNvSpPr/>
            <p:nvPr/>
          </p:nvSpPr>
          <p:spPr>
            <a:xfrm>
              <a:off x="747236" y="2303980"/>
              <a:ext cx="273296" cy="15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2" fill="norm" stroke="1" extrusionOk="0">
                  <a:moveTo>
                    <a:pt x="0" y="0"/>
                  </a:moveTo>
                  <a:cubicBezTo>
                    <a:pt x="1641" y="0"/>
                    <a:pt x="3281" y="0"/>
                    <a:pt x="6425" y="2757"/>
                  </a:cubicBezTo>
                  <a:cubicBezTo>
                    <a:pt x="9570" y="5515"/>
                    <a:pt x="14218" y="11030"/>
                    <a:pt x="17225" y="14706"/>
                  </a:cubicBezTo>
                  <a:cubicBezTo>
                    <a:pt x="20233" y="18383"/>
                    <a:pt x="21600" y="20221"/>
                    <a:pt x="21600" y="20911"/>
                  </a:cubicBezTo>
                  <a:cubicBezTo>
                    <a:pt x="21600" y="21600"/>
                    <a:pt x="20233" y="21140"/>
                    <a:pt x="19413" y="20451"/>
                  </a:cubicBezTo>
                  <a:cubicBezTo>
                    <a:pt x="18592" y="19762"/>
                    <a:pt x="18319" y="18843"/>
                    <a:pt x="18046" y="179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8" name="Line"/>
            <p:cNvSpPr/>
            <p:nvPr/>
          </p:nvSpPr>
          <p:spPr>
            <a:xfrm>
              <a:off x="757615" y="2314358"/>
              <a:ext cx="22832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673" y="3086"/>
                    <a:pt x="13745" y="6171"/>
                    <a:pt x="10145" y="9771"/>
                  </a:cubicBezTo>
                  <a:cubicBezTo>
                    <a:pt x="6545" y="13371"/>
                    <a:pt x="3273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>
              <a:off x="819885" y="2272845"/>
              <a:ext cx="6227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>
              <a:off x="1006694" y="2250002"/>
              <a:ext cx="160496" cy="32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7" h="21282" fill="norm" stroke="1" extrusionOk="0">
                  <a:moveTo>
                    <a:pt x="0" y="137"/>
                  </a:moveTo>
                  <a:cubicBezTo>
                    <a:pt x="3600" y="-91"/>
                    <a:pt x="7200" y="-318"/>
                    <a:pt x="11250" y="1956"/>
                  </a:cubicBezTo>
                  <a:cubicBezTo>
                    <a:pt x="15300" y="4229"/>
                    <a:pt x="19800" y="9004"/>
                    <a:pt x="20700" y="12528"/>
                  </a:cubicBezTo>
                  <a:cubicBezTo>
                    <a:pt x="21600" y="16053"/>
                    <a:pt x="18900" y="18326"/>
                    <a:pt x="16425" y="19577"/>
                  </a:cubicBezTo>
                  <a:cubicBezTo>
                    <a:pt x="13950" y="20827"/>
                    <a:pt x="11700" y="21055"/>
                    <a:pt x="9450" y="212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1" name="Line"/>
            <p:cNvSpPr/>
            <p:nvPr/>
          </p:nvSpPr>
          <p:spPr>
            <a:xfrm>
              <a:off x="661403" y="2210575"/>
              <a:ext cx="11696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6" h="21600" fill="norm" stroke="1" extrusionOk="0">
                  <a:moveTo>
                    <a:pt x="9757" y="0"/>
                  </a:moveTo>
                  <a:cubicBezTo>
                    <a:pt x="6672" y="436"/>
                    <a:pt x="3586" y="873"/>
                    <a:pt x="1735" y="3600"/>
                  </a:cubicBezTo>
                  <a:cubicBezTo>
                    <a:pt x="-117" y="6327"/>
                    <a:pt x="-734" y="11345"/>
                    <a:pt x="1117" y="14727"/>
                  </a:cubicBezTo>
                  <a:cubicBezTo>
                    <a:pt x="2969" y="18109"/>
                    <a:pt x="7289" y="19855"/>
                    <a:pt x="10992" y="20727"/>
                  </a:cubicBezTo>
                  <a:cubicBezTo>
                    <a:pt x="14695" y="21600"/>
                    <a:pt x="17780" y="21600"/>
                    <a:pt x="2086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>
              <a:off x="311348" y="6795340"/>
              <a:ext cx="851021" cy="77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fill="norm" stroke="1" extrusionOk="0">
                  <a:moveTo>
                    <a:pt x="0" y="8877"/>
                  </a:moveTo>
                  <a:cubicBezTo>
                    <a:pt x="351" y="11814"/>
                    <a:pt x="702" y="14751"/>
                    <a:pt x="966" y="16503"/>
                  </a:cubicBezTo>
                  <a:cubicBezTo>
                    <a:pt x="1229" y="18256"/>
                    <a:pt x="1405" y="18824"/>
                    <a:pt x="1537" y="19535"/>
                  </a:cubicBezTo>
                  <a:cubicBezTo>
                    <a:pt x="1668" y="20245"/>
                    <a:pt x="1756" y="21098"/>
                    <a:pt x="1800" y="21288"/>
                  </a:cubicBezTo>
                  <a:cubicBezTo>
                    <a:pt x="1844" y="21477"/>
                    <a:pt x="1844" y="21003"/>
                    <a:pt x="1580" y="19440"/>
                  </a:cubicBezTo>
                  <a:cubicBezTo>
                    <a:pt x="1317" y="17877"/>
                    <a:pt x="790" y="15224"/>
                    <a:pt x="527" y="13330"/>
                  </a:cubicBezTo>
                  <a:cubicBezTo>
                    <a:pt x="263" y="11435"/>
                    <a:pt x="263" y="10298"/>
                    <a:pt x="395" y="9493"/>
                  </a:cubicBezTo>
                  <a:cubicBezTo>
                    <a:pt x="527" y="8688"/>
                    <a:pt x="790" y="8214"/>
                    <a:pt x="1098" y="7835"/>
                  </a:cubicBezTo>
                  <a:cubicBezTo>
                    <a:pt x="1405" y="7456"/>
                    <a:pt x="1756" y="7172"/>
                    <a:pt x="2459" y="7172"/>
                  </a:cubicBezTo>
                  <a:cubicBezTo>
                    <a:pt x="3161" y="7172"/>
                    <a:pt x="4215" y="7456"/>
                    <a:pt x="4917" y="8119"/>
                  </a:cubicBezTo>
                  <a:cubicBezTo>
                    <a:pt x="5620" y="8782"/>
                    <a:pt x="5971" y="9824"/>
                    <a:pt x="5839" y="10819"/>
                  </a:cubicBezTo>
                  <a:cubicBezTo>
                    <a:pt x="5707" y="11814"/>
                    <a:pt x="5093" y="12761"/>
                    <a:pt x="4566" y="13377"/>
                  </a:cubicBezTo>
                  <a:cubicBezTo>
                    <a:pt x="4039" y="13993"/>
                    <a:pt x="3600" y="14277"/>
                    <a:pt x="2985" y="14419"/>
                  </a:cubicBezTo>
                  <a:cubicBezTo>
                    <a:pt x="2371" y="14561"/>
                    <a:pt x="1580" y="14561"/>
                    <a:pt x="1361" y="14372"/>
                  </a:cubicBezTo>
                  <a:cubicBezTo>
                    <a:pt x="1141" y="14182"/>
                    <a:pt x="1493" y="13803"/>
                    <a:pt x="2459" y="13377"/>
                  </a:cubicBezTo>
                  <a:cubicBezTo>
                    <a:pt x="3424" y="12951"/>
                    <a:pt x="5005" y="12477"/>
                    <a:pt x="6541" y="11909"/>
                  </a:cubicBezTo>
                  <a:cubicBezTo>
                    <a:pt x="8078" y="11340"/>
                    <a:pt x="9571" y="10677"/>
                    <a:pt x="10580" y="9919"/>
                  </a:cubicBezTo>
                  <a:cubicBezTo>
                    <a:pt x="11590" y="9161"/>
                    <a:pt x="12117" y="8309"/>
                    <a:pt x="12337" y="7124"/>
                  </a:cubicBezTo>
                  <a:cubicBezTo>
                    <a:pt x="12556" y="5940"/>
                    <a:pt x="12468" y="4424"/>
                    <a:pt x="12337" y="3382"/>
                  </a:cubicBezTo>
                  <a:cubicBezTo>
                    <a:pt x="12205" y="2340"/>
                    <a:pt x="12029" y="1772"/>
                    <a:pt x="11810" y="1156"/>
                  </a:cubicBezTo>
                  <a:cubicBezTo>
                    <a:pt x="11590" y="540"/>
                    <a:pt x="11327" y="-123"/>
                    <a:pt x="11195" y="19"/>
                  </a:cubicBezTo>
                  <a:cubicBezTo>
                    <a:pt x="11063" y="161"/>
                    <a:pt x="11063" y="1109"/>
                    <a:pt x="11151" y="2956"/>
                  </a:cubicBezTo>
                  <a:cubicBezTo>
                    <a:pt x="11239" y="4803"/>
                    <a:pt x="11415" y="7551"/>
                    <a:pt x="11678" y="9730"/>
                  </a:cubicBezTo>
                  <a:cubicBezTo>
                    <a:pt x="11941" y="11909"/>
                    <a:pt x="12293" y="13519"/>
                    <a:pt x="12600" y="14514"/>
                  </a:cubicBezTo>
                  <a:cubicBezTo>
                    <a:pt x="12907" y="15509"/>
                    <a:pt x="13171" y="15888"/>
                    <a:pt x="13522" y="16030"/>
                  </a:cubicBezTo>
                  <a:cubicBezTo>
                    <a:pt x="13873" y="16172"/>
                    <a:pt x="14312" y="16077"/>
                    <a:pt x="14795" y="15603"/>
                  </a:cubicBezTo>
                  <a:cubicBezTo>
                    <a:pt x="15278" y="15130"/>
                    <a:pt x="15805" y="14277"/>
                    <a:pt x="16112" y="13614"/>
                  </a:cubicBezTo>
                  <a:cubicBezTo>
                    <a:pt x="16420" y="12951"/>
                    <a:pt x="16507" y="12477"/>
                    <a:pt x="16639" y="12477"/>
                  </a:cubicBezTo>
                  <a:cubicBezTo>
                    <a:pt x="16771" y="12477"/>
                    <a:pt x="16946" y="12951"/>
                    <a:pt x="17166" y="13377"/>
                  </a:cubicBezTo>
                  <a:cubicBezTo>
                    <a:pt x="17385" y="13803"/>
                    <a:pt x="17649" y="14182"/>
                    <a:pt x="18000" y="14419"/>
                  </a:cubicBezTo>
                  <a:cubicBezTo>
                    <a:pt x="18351" y="14656"/>
                    <a:pt x="18790" y="14751"/>
                    <a:pt x="19141" y="14609"/>
                  </a:cubicBezTo>
                  <a:cubicBezTo>
                    <a:pt x="19493" y="14466"/>
                    <a:pt x="19756" y="14088"/>
                    <a:pt x="19932" y="13519"/>
                  </a:cubicBezTo>
                  <a:cubicBezTo>
                    <a:pt x="20107" y="12951"/>
                    <a:pt x="20195" y="12193"/>
                    <a:pt x="20195" y="12051"/>
                  </a:cubicBezTo>
                  <a:cubicBezTo>
                    <a:pt x="20195" y="11909"/>
                    <a:pt x="20107" y="12382"/>
                    <a:pt x="20327" y="12998"/>
                  </a:cubicBezTo>
                  <a:cubicBezTo>
                    <a:pt x="20546" y="13614"/>
                    <a:pt x="21073" y="14372"/>
                    <a:pt x="21600" y="15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>
              <a:off x="1284938" y="7223289"/>
              <a:ext cx="259053" cy="527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533" fill="norm" stroke="1" extrusionOk="0">
                  <a:moveTo>
                    <a:pt x="11246" y="0"/>
                  </a:moveTo>
                  <a:cubicBezTo>
                    <a:pt x="9825" y="0"/>
                    <a:pt x="8404" y="0"/>
                    <a:pt x="7125" y="212"/>
                  </a:cubicBezTo>
                  <a:cubicBezTo>
                    <a:pt x="5846" y="424"/>
                    <a:pt x="4710" y="847"/>
                    <a:pt x="4283" y="1412"/>
                  </a:cubicBezTo>
                  <a:cubicBezTo>
                    <a:pt x="3857" y="1976"/>
                    <a:pt x="4141" y="2682"/>
                    <a:pt x="4994" y="3176"/>
                  </a:cubicBezTo>
                  <a:cubicBezTo>
                    <a:pt x="5846" y="3671"/>
                    <a:pt x="7267" y="3953"/>
                    <a:pt x="8689" y="4094"/>
                  </a:cubicBezTo>
                  <a:cubicBezTo>
                    <a:pt x="10110" y="4235"/>
                    <a:pt x="11531" y="4235"/>
                    <a:pt x="12810" y="4024"/>
                  </a:cubicBezTo>
                  <a:cubicBezTo>
                    <a:pt x="14089" y="3812"/>
                    <a:pt x="15225" y="3388"/>
                    <a:pt x="15367" y="2612"/>
                  </a:cubicBezTo>
                  <a:cubicBezTo>
                    <a:pt x="15510" y="1835"/>
                    <a:pt x="14657" y="706"/>
                    <a:pt x="14373" y="494"/>
                  </a:cubicBezTo>
                  <a:cubicBezTo>
                    <a:pt x="14089" y="282"/>
                    <a:pt x="14373" y="988"/>
                    <a:pt x="15652" y="3600"/>
                  </a:cubicBezTo>
                  <a:cubicBezTo>
                    <a:pt x="16931" y="6212"/>
                    <a:pt x="19204" y="10729"/>
                    <a:pt x="20341" y="13694"/>
                  </a:cubicBezTo>
                  <a:cubicBezTo>
                    <a:pt x="21478" y="16659"/>
                    <a:pt x="21478" y="18071"/>
                    <a:pt x="20910" y="19129"/>
                  </a:cubicBezTo>
                  <a:cubicBezTo>
                    <a:pt x="20341" y="20188"/>
                    <a:pt x="19204" y="20894"/>
                    <a:pt x="17925" y="21247"/>
                  </a:cubicBezTo>
                  <a:cubicBezTo>
                    <a:pt x="16646" y="21600"/>
                    <a:pt x="15225" y="21600"/>
                    <a:pt x="13236" y="21388"/>
                  </a:cubicBezTo>
                  <a:cubicBezTo>
                    <a:pt x="11246" y="21176"/>
                    <a:pt x="8689" y="20753"/>
                    <a:pt x="6699" y="20259"/>
                  </a:cubicBezTo>
                  <a:cubicBezTo>
                    <a:pt x="4710" y="19765"/>
                    <a:pt x="3289" y="19200"/>
                    <a:pt x="2152" y="18565"/>
                  </a:cubicBezTo>
                  <a:cubicBezTo>
                    <a:pt x="1015" y="17929"/>
                    <a:pt x="162" y="17224"/>
                    <a:pt x="20" y="16518"/>
                  </a:cubicBezTo>
                  <a:cubicBezTo>
                    <a:pt x="-122" y="15812"/>
                    <a:pt x="446" y="15106"/>
                    <a:pt x="3715" y="14259"/>
                  </a:cubicBezTo>
                  <a:cubicBezTo>
                    <a:pt x="6983" y="13412"/>
                    <a:pt x="12952" y="12424"/>
                    <a:pt x="18920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>
              <a:off x="2200197" y="7233668"/>
              <a:ext cx="363241" cy="15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1" fill="norm" stroke="1" extrusionOk="0">
                  <a:moveTo>
                    <a:pt x="0" y="0"/>
                  </a:moveTo>
                  <a:cubicBezTo>
                    <a:pt x="411" y="4596"/>
                    <a:pt x="823" y="9191"/>
                    <a:pt x="1440" y="12638"/>
                  </a:cubicBezTo>
                  <a:cubicBezTo>
                    <a:pt x="2057" y="16085"/>
                    <a:pt x="2880" y="18383"/>
                    <a:pt x="3806" y="19762"/>
                  </a:cubicBezTo>
                  <a:cubicBezTo>
                    <a:pt x="4731" y="21140"/>
                    <a:pt x="5760" y="21600"/>
                    <a:pt x="6686" y="19302"/>
                  </a:cubicBezTo>
                  <a:cubicBezTo>
                    <a:pt x="7611" y="17004"/>
                    <a:pt x="8434" y="11949"/>
                    <a:pt x="8949" y="8272"/>
                  </a:cubicBezTo>
                  <a:cubicBezTo>
                    <a:pt x="9463" y="4596"/>
                    <a:pt x="9669" y="2298"/>
                    <a:pt x="10080" y="2068"/>
                  </a:cubicBezTo>
                  <a:cubicBezTo>
                    <a:pt x="10491" y="1838"/>
                    <a:pt x="11109" y="3677"/>
                    <a:pt x="11520" y="5974"/>
                  </a:cubicBezTo>
                  <a:cubicBezTo>
                    <a:pt x="11931" y="8272"/>
                    <a:pt x="12137" y="11030"/>
                    <a:pt x="12446" y="14017"/>
                  </a:cubicBezTo>
                  <a:cubicBezTo>
                    <a:pt x="12754" y="17004"/>
                    <a:pt x="13166" y="20221"/>
                    <a:pt x="13474" y="20451"/>
                  </a:cubicBezTo>
                  <a:cubicBezTo>
                    <a:pt x="13783" y="20681"/>
                    <a:pt x="13989" y="17923"/>
                    <a:pt x="14297" y="14936"/>
                  </a:cubicBezTo>
                  <a:cubicBezTo>
                    <a:pt x="14606" y="11949"/>
                    <a:pt x="15017" y="8732"/>
                    <a:pt x="15634" y="6204"/>
                  </a:cubicBezTo>
                  <a:cubicBezTo>
                    <a:pt x="16251" y="3677"/>
                    <a:pt x="17074" y="1838"/>
                    <a:pt x="17794" y="2068"/>
                  </a:cubicBezTo>
                  <a:cubicBezTo>
                    <a:pt x="18514" y="2298"/>
                    <a:pt x="19131" y="4596"/>
                    <a:pt x="19749" y="8043"/>
                  </a:cubicBezTo>
                  <a:cubicBezTo>
                    <a:pt x="20366" y="11489"/>
                    <a:pt x="20983" y="16085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>
              <a:off x="2137927" y="6994967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>
              <a:off x="2719112" y="7046858"/>
              <a:ext cx="477402" cy="38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fill="norm" stroke="1" extrusionOk="0">
                  <a:moveTo>
                    <a:pt x="0" y="0"/>
                  </a:moveTo>
                  <a:cubicBezTo>
                    <a:pt x="939" y="4670"/>
                    <a:pt x="1878" y="9341"/>
                    <a:pt x="2426" y="12454"/>
                  </a:cubicBezTo>
                  <a:cubicBezTo>
                    <a:pt x="2974" y="15568"/>
                    <a:pt x="3130" y="17124"/>
                    <a:pt x="3443" y="18389"/>
                  </a:cubicBezTo>
                  <a:cubicBezTo>
                    <a:pt x="3757" y="19654"/>
                    <a:pt x="4226" y="20627"/>
                    <a:pt x="4852" y="21114"/>
                  </a:cubicBezTo>
                  <a:cubicBezTo>
                    <a:pt x="5478" y="21600"/>
                    <a:pt x="6261" y="21600"/>
                    <a:pt x="7278" y="20919"/>
                  </a:cubicBezTo>
                  <a:cubicBezTo>
                    <a:pt x="8296" y="20238"/>
                    <a:pt x="9548" y="18876"/>
                    <a:pt x="10565" y="17611"/>
                  </a:cubicBezTo>
                  <a:cubicBezTo>
                    <a:pt x="11583" y="16346"/>
                    <a:pt x="12365" y="15178"/>
                    <a:pt x="13226" y="14887"/>
                  </a:cubicBezTo>
                  <a:cubicBezTo>
                    <a:pt x="14087" y="14595"/>
                    <a:pt x="15026" y="15178"/>
                    <a:pt x="15887" y="15470"/>
                  </a:cubicBezTo>
                  <a:cubicBezTo>
                    <a:pt x="16748" y="15762"/>
                    <a:pt x="17530" y="15762"/>
                    <a:pt x="18313" y="15762"/>
                  </a:cubicBezTo>
                  <a:cubicBezTo>
                    <a:pt x="19096" y="15762"/>
                    <a:pt x="19878" y="15762"/>
                    <a:pt x="20504" y="15373"/>
                  </a:cubicBezTo>
                  <a:cubicBezTo>
                    <a:pt x="21130" y="14984"/>
                    <a:pt x="21600" y="14205"/>
                    <a:pt x="21600" y="13232"/>
                  </a:cubicBezTo>
                  <a:cubicBezTo>
                    <a:pt x="21600" y="12259"/>
                    <a:pt x="21130" y="11092"/>
                    <a:pt x="20035" y="10314"/>
                  </a:cubicBezTo>
                  <a:cubicBezTo>
                    <a:pt x="18939" y="9535"/>
                    <a:pt x="17217" y="9146"/>
                    <a:pt x="15887" y="8951"/>
                  </a:cubicBezTo>
                  <a:cubicBezTo>
                    <a:pt x="14557" y="8757"/>
                    <a:pt x="13617" y="8757"/>
                    <a:pt x="12913" y="9146"/>
                  </a:cubicBezTo>
                  <a:cubicBezTo>
                    <a:pt x="12209" y="9535"/>
                    <a:pt x="11739" y="10314"/>
                    <a:pt x="11739" y="11676"/>
                  </a:cubicBezTo>
                  <a:cubicBezTo>
                    <a:pt x="11739" y="13038"/>
                    <a:pt x="12209" y="14984"/>
                    <a:pt x="12678" y="16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7" name="Line"/>
            <p:cNvSpPr/>
            <p:nvPr/>
          </p:nvSpPr>
          <p:spPr>
            <a:xfrm>
              <a:off x="2677598" y="7223289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>
              <a:off x="4047462" y="7026102"/>
              <a:ext cx="93477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fill="norm" stroke="1" extrusionOk="0">
                  <a:moveTo>
                    <a:pt x="20126" y="0"/>
                  </a:moveTo>
                  <a:cubicBezTo>
                    <a:pt x="16402" y="0"/>
                    <a:pt x="12678" y="0"/>
                    <a:pt x="8209" y="2274"/>
                  </a:cubicBezTo>
                  <a:cubicBezTo>
                    <a:pt x="3740" y="4547"/>
                    <a:pt x="-1474" y="9095"/>
                    <a:pt x="388" y="12695"/>
                  </a:cubicBezTo>
                  <a:cubicBezTo>
                    <a:pt x="2250" y="16295"/>
                    <a:pt x="11188" y="18947"/>
                    <a:pt x="2012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>
              <a:off x="4327746" y="7140263"/>
              <a:ext cx="23870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>
              <a:off x="4275855" y="7192155"/>
              <a:ext cx="2698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6892" y="4114"/>
                    <a:pt x="12185" y="8229"/>
                    <a:pt x="8585" y="11829"/>
                  </a:cubicBezTo>
                  <a:cubicBezTo>
                    <a:pt x="4985" y="15429"/>
                    <a:pt x="2492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>
              <a:off x="4400395" y="7109128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>
              <a:off x="4607960" y="7046858"/>
              <a:ext cx="135583" cy="52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fill="norm" stroke="1" extrusionOk="0">
                  <a:moveTo>
                    <a:pt x="0" y="0"/>
                  </a:moveTo>
                  <a:cubicBezTo>
                    <a:pt x="6171" y="1271"/>
                    <a:pt x="12343" y="2541"/>
                    <a:pt x="16200" y="4941"/>
                  </a:cubicBezTo>
                  <a:cubicBezTo>
                    <a:pt x="20057" y="7341"/>
                    <a:pt x="21600" y="10871"/>
                    <a:pt x="18514" y="13835"/>
                  </a:cubicBezTo>
                  <a:cubicBezTo>
                    <a:pt x="15429" y="16800"/>
                    <a:pt x="771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>
              <a:off x="4991957" y="7576152"/>
              <a:ext cx="10379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>
              <a:off x="5644455" y="6957865"/>
              <a:ext cx="893868" cy="69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95" fill="norm" stroke="1" extrusionOk="0">
                  <a:moveTo>
                    <a:pt x="3521" y="6248"/>
                  </a:moveTo>
                  <a:cubicBezTo>
                    <a:pt x="2774" y="5823"/>
                    <a:pt x="2026" y="5397"/>
                    <a:pt x="1444" y="5291"/>
                  </a:cubicBezTo>
                  <a:cubicBezTo>
                    <a:pt x="863" y="5184"/>
                    <a:pt x="448" y="5397"/>
                    <a:pt x="198" y="5823"/>
                  </a:cubicBezTo>
                  <a:cubicBezTo>
                    <a:pt x="-51" y="6248"/>
                    <a:pt x="-134" y="6887"/>
                    <a:pt x="364" y="7631"/>
                  </a:cubicBezTo>
                  <a:cubicBezTo>
                    <a:pt x="863" y="8376"/>
                    <a:pt x="1943" y="9228"/>
                    <a:pt x="2691" y="9653"/>
                  </a:cubicBezTo>
                  <a:cubicBezTo>
                    <a:pt x="3438" y="10079"/>
                    <a:pt x="3854" y="10079"/>
                    <a:pt x="4186" y="9866"/>
                  </a:cubicBezTo>
                  <a:cubicBezTo>
                    <a:pt x="4518" y="9653"/>
                    <a:pt x="4768" y="9228"/>
                    <a:pt x="4892" y="8749"/>
                  </a:cubicBezTo>
                  <a:cubicBezTo>
                    <a:pt x="5017" y="8270"/>
                    <a:pt x="5017" y="7738"/>
                    <a:pt x="4851" y="7312"/>
                  </a:cubicBezTo>
                  <a:cubicBezTo>
                    <a:pt x="4684" y="6887"/>
                    <a:pt x="4352" y="6567"/>
                    <a:pt x="4228" y="6674"/>
                  </a:cubicBezTo>
                  <a:cubicBezTo>
                    <a:pt x="4103" y="6780"/>
                    <a:pt x="4186" y="7312"/>
                    <a:pt x="4477" y="8376"/>
                  </a:cubicBezTo>
                  <a:cubicBezTo>
                    <a:pt x="4768" y="9440"/>
                    <a:pt x="5266" y="11036"/>
                    <a:pt x="5598" y="12792"/>
                  </a:cubicBezTo>
                  <a:cubicBezTo>
                    <a:pt x="5931" y="14548"/>
                    <a:pt x="6097" y="16463"/>
                    <a:pt x="5806" y="17899"/>
                  </a:cubicBezTo>
                  <a:cubicBezTo>
                    <a:pt x="5515" y="19336"/>
                    <a:pt x="4768" y="20294"/>
                    <a:pt x="4186" y="20826"/>
                  </a:cubicBezTo>
                  <a:cubicBezTo>
                    <a:pt x="3604" y="21358"/>
                    <a:pt x="3189" y="21464"/>
                    <a:pt x="2774" y="21358"/>
                  </a:cubicBezTo>
                  <a:cubicBezTo>
                    <a:pt x="2358" y="21251"/>
                    <a:pt x="1943" y="20932"/>
                    <a:pt x="1611" y="20187"/>
                  </a:cubicBezTo>
                  <a:cubicBezTo>
                    <a:pt x="1278" y="19442"/>
                    <a:pt x="1029" y="18272"/>
                    <a:pt x="1361" y="17101"/>
                  </a:cubicBezTo>
                  <a:cubicBezTo>
                    <a:pt x="1694" y="15931"/>
                    <a:pt x="2608" y="14761"/>
                    <a:pt x="3937" y="13643"/>
                  </a:cubicBezTo>
                  <a:cubicBezTo>
                    <a:pt x="5266" y="12526"/>
                    <a:pt x="7011" y="11462"/>
                    <a:pt x="8091" y="10770"/>
                  </a:cubicBezTo>
                  <a:cubicBezTo>
                    <a:pt x="9171" y="10079"/>
                    <a:pt x="9586" y="9760"/>
                    <a:pt x="9752" y="9334"/>
                  </a:cubicBezTo>
                  <a:cubicBezTo>
                    <a:pt x="9918" y="8908"/>
                    <a:pt x="9835" y="8376"/>
                    <a:pt x="9586" y="8004"/>
                  </a:cubicBezTo>
                  <a:cubicBezTo>
                    <a:pt x="9337" y="7631"/>
                    <a:pt x="8921" y="7419"/>
                    <a:pt x="8506" y="7259"/>
                  </a:cubicBezTo>
                  <a:cubicBezTo>
                    <a:pt x="8091" y="7099"/>
                    <a:pt x="7675" y="6993"/>
                    <a:pt x="7468" y="7206"/>
                  </a:cubicBezTo>
                  <a:cubicBezTo>
                    <a:pt x="7260" y="7419"/>
                    <a:pt x="7260" y="7951"/>
                    <a:pt x="7675" y="8908"/>
                  </a:cubicBezTo>
                  <a:cubicBezTo>
                    <a:pt x="8091" y="9866"/>
                    <a:pt x="8921" y="11249"/>
                    <a:pt x="9835" y="12100"/>
                  </a:cubicBezTo>
                  <a:cubicBezTo>
                    <a:pt x="10749" y="12952"/>
                    <a:pt x="11746" y="13271"/>
                    <a:pt x="12743" y="12792"/>
                  </a:cubicBezTo>
                  <a:cubicBezTo>
                    <a:pt x="13740" y="12313"/>
                    <a:pt x="14737" y="11036"/>
                    <a:pt x="15443" y="9121"/>
                  </a:cubicBezTo>
                  <a:cubicBezTo>
                    <a:pt x="16149" y="7206"/>
                    <a:pt x="16564" y="4652"/>
                    <a:pt x="16731" y="2897"/>
                  </a:cubicBezTo>
                  <a:cubicBezTo>
                    <a:pt x="16897" y="1141"/>
                    <a:pt x="16814" y="183"/>
                    <a:pt x="16772" y="24"/>
                  </a:cubicBezTo>
                  <a:cubicBezTo>
                    <a:pt x="16731" y="-136"/>
                    <a:pt x="16731" y="502"/>
                    <a:pt x="16814" y="1939"/>
                  </a:cubicBezTo>
                  <a:cubicBezTo>
                    <a:pt x="16897" y="3375"/>
                    <a:pt x="17063" y="5610"/>
                    <a:pt x="17188" y="7259"/>
                  </a:cubicBezTo>
                  <a:cubicBezTo>
                    <a:pt x="17312" y="8908"/>
                    <a:pt x="17395" y="9972"/>
                    <a:pt x="17478" y="10770"/>
                  </a:cubicBezTo>
                  <a:cubicBezTo>
                    <a:pt x="17561" y="11568"/>
                    <a:pt x="17644" y="12100"/>
                    <a:pt x="17977" y="12420"/>
                  </a:cubicBezTo>
                  <a:cubicBezTo>
                    <a:pt x="18309" y="12739"/>
                    <a:pt x="18891" y="12845"/>
                    <a:pt x="19514" y="12579"/>
                  </a:cubicBezTo>
                  <a:cubicBezTo>
                    <a:pt x="20137" y="12313"/>
                    <a:pt x="20801" y="11675"/>
                    <a:pt x="21466" y="11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>
              <a:off x="6289243" y="7140263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6" name="Line"/>
            <p:cNvSpPr/>
            <p:nvPr/>
          </p:nvSpPr>
          <p:spPr>
            <a:xfrm>
              <a:off x="1816201" y="8861169"/>
              <a:ext cx="332105" cy="32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5" fill="norm" stroke="1" extrusionOk="0">
                  <a:moveTo>
                    <a:pt x="0" y="4749"/>
                  </a:moveTo>
                  <a:cubicBezTo>
                    <a:pt x="450" y="3207"/>
                    <a:pt x="900" y="1664"/>
                    <a:pt x="1687" y="782"/>
                  </a:cubicBezTo>
                  <a:cubicBezTo>
                    <a:pt x="2475" y="-100"/>
                    <a:pt x="3600" y="-320"/>
                    <a:pt x="4950" y="562"/>
                  </a:cubicBezTo>
                  <a:cubicBezTo>
                    <a:pt x="6300" y="1443"/>
                    <a:pt x="7875" y="3427"/>
                    <a:pt x="9900" y="6843"/>
                  </a:cubicBezTo>
                  <a:cubicBezTo>
                    <a:pt x="11925" y="10260"/>
                    <a:pt x="14400" y="15109"/>
                    <a:pt x="16200" y="17864"/>
                  </a:cubicBezTo>
                  <a:cubicBezTo>
                    <a:pt x="18000" y="20619"/>
                    <a:pt x="19125" y="21280"/>
                    <a:pt x="19913" y="20619"/>
                  </a:cubicBezTo>
                  <a:cubicBezTo>
                    <a:pt x="20700" y="19958"/>
                    <a:pt x="21150" y="17974"/>
                    <a:pt x="21600" y="159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7" name="Line"/>
            <p:cNvSpPr/>
            <p:nvPr/>
          </p:nvSpPr>
          <p:spPr>
            <a:xfrm>
              <a:off x="1868092" y="8831925"/>
              <a:ext cx="249080" cy="32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3" fill="norm" stroke="1" extrusionOk="0">
                  <a:moveTo>
                    <a:pt x="21600" y="0"/>
                  </a:moveTo>
                  <a:cubicBezTo>
                    <a:pt x="20100" y="455"/>
                    <a:pt x="18600" y="909"/>
                    <a:pt x="16050" y="4093"/>
                  </a:cubicBezTo>
                  <a:cubicBezTo>
                    <a:pt x="13500" y="7276"/>
                    <a:pt x="9900" y="13187"/>
                    <a:pt x="7500" y="16598"/>
                  </a:cubicBezTo>
                  <a:cubicBezTo>
                    <a:pt x="5100" y="20008"/>
                    <a:pt x="3900" y="20918"/>
                    <a:pt x="2850" y="21259"/>
                  </a:cubicBezTo>
                  <a:cubicBezTo>
                    <a:pt x="1800" y="21600"/>
                    <a:pt x="900" y="21373"/>
                    <a:pt x="0" y="21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8" name="Line"/>
            <p:cNvSpPr/>
            <p:nvPr/>
          </p:nvSpPr>
          <p:spPr>
            <a:xfrm>
              <a:off x="1722796" y="8530954"/>
              <a:ext cx="36676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fill="norm" stroke="1" extrusionOk="0">
                  <a:moveTo>
                    <a:pt x="0" y="21600"/>
                  </a:moveTo>
                  <a:cubicBezTo>
                    <a:pt x="6258" y="21150"/>
                    <a:pt x="12516" y="20700"/>
                    <a:pt x="16150" y="20475"/>
                  </a:cubicBezTo>
                  <a:cubicBezTo>
                    <a:pt x="19783" y="20250"/>
                    <a:pt x="20793" y="20250"/>
                    <a:pt x="21196" y="19125"/>
                  </a:cubicBezTo>
                  <a:cubicBezTo>
                    <a:pt x="21600" y="18000"/>
                    <a:pt x="21398" y="15750"/>
                    <a:pt x="20692" y="12375"/>
                  </a:cubicBezTo>
                  <a:cubicBezTo>
                    <a:pt x="19985" y="9000"/>
                    <a:pt x="18774" y="4500"/>
                    <a:pt x="175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59" name="Line"/>
            <p:cNvSpPr/>
            <p:nvPr/>
          </p:nvSpPr>
          <p:spPr>
            <a:xfrm>
              <a:off x="2615328" y="8887275"/>
              <a:ext cx="363242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6377" y="17280"/>
                    <a:pt x="12754" y="12960"/>
                    <a:pt x="16560" y="8640"/>
                  </a:cubicBezTo>
                  <a:cubicBezTo>
                    <a:pt x="20366" y="4320"/>
                    <a:pt x="21600" y="0"/>
                    <a:pt x="21600" y="0"/>
                  </a:cubicBezTo>
                  <a:cubicBezTo>
                    <a:pt x="21600" y="0"/>
                    <a:pt x="20366" y="4320"/>
                    <a:pt x="19131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0" name="Line"/>
            <p:cNvSpPr/>
            <p:nvPr/>
          </p:nvSpPr>
          <p:spPr>
            <a:xfrm>
              <a:off x="2656842" y="9029112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141" y="3600"/>
                    <a:pt x="12282" y="7200"/>
                    <a:pt x="15882" y="10800"/>
                  </a:cubicBezTo>
                  <a:cubicBezTo>
                    <a:pt x="19482" y="14400"/>
                    <a:pt x="20541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1" name="Line"/>
            <p:cNvSpPr/>
            <p:nvPr/>
          </p:nvSpPr>
          <p:spPr>
            <a:xfrm>
              <a:off x="3773823" y="8591225"/>
              <a:ext cx="201063" cy="583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546" fill="norm" stroke="1" extrusionOk="0">
                  <a:moveTo>
                    <a:pt x="16885" y="457"/>
                  </a:moveTo>
                  <a:cubicBezTo>
                    <a:pt x="15054" y="202"/>
                    <a:pt x="13224" y="-54"/>
                    <a:pt x="11210" y="10"/>
                  </a:cubicBezTo>
                  <a:cubicBezTo>
                    <a:pt x="9197" y="74"/>
                    <a:pt x="7000" y="457"/>
                    <a:pt x="4986" y="841"/>
                  </a:cubicBezTo>
                  <a:cubicBezTo>
                    <a:pt x="2973" y="1224"/>
                    <a:pt x="1142" y="1608"/>
                    <a:pt x="410" y="2183"/>
                  </a:cubicBezTo>
                  <a:cubicBezTo>
                    <a:pt x="-322" y="2758"/>
                    <a:pt x="44" y="3525"/>
                    <a:pt x="593" y="5634"/>
                  </a:cubicBezTo>
                  <a:cubicBezTo>
                    <a:pt x="1142" y="7742"/>
                    <a:pt x="1875" y="11193"/>
                    <a:pt x="2241" y="13686"/>
                  </a:cubicBezTo>
                  <a:cubicBezTo>
                    <a:pt x="2607" y="16178"/>
                    <a:pt x="2607" y="17712"/>
                    <a:pt x="2607" y="18798"/>
                  </a:cubicBezTo>
                  <a:cubicBezTo>
                    <a:pt x="2607" y="19884"/>
                    <a:pt x="2607" y="20524"/>
                    <a:pt x="4254" y="20843"/>
                  </a:cubicBezTo>
                  <a:cubicBezTo>
                    <a:pt x="5902" y="21163"/>
                    <a:pt x="9197" y="21163"/>
                    <a:pt x="12309" y="21226"/>
                  </a:cubicBezTo>
                  <a:cubicBezTo>
                    <a:pt x="15420" y="21290"/>
                    <a:pt x="18349" y="21418"/>
                    <a:pt x="21278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2" name="Line"/>
            <p:cNvSpPr/>
            <p:nvPr/>
          </p:nvSpPr>
          <p:spPr>
            <a:xfrm>
              <a:off x="4304392" y="8793192"/>
              <a:ext cx="386596" cy="33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425" fill="norm" stroke="1" extrusionOk="0">
                  <a:moveTo>
                    <a:pt x="7532" y="1134"/>
                  </a:moveTo>
                  <a:cubicBezTo>
                    <a:pt x="6774" y="480"/>
                    <a:pt x="6016" y="-175"/>
                    <a:pt x="4595" y="43"/>
                  </a:cubicBezTo>
                  <a:cubicBezTo>
                    <a:pt x="3174" y="261"/>
                    <a:pt x="1090" y="1352"/>
                    <a:pt x="332" y="3316"/>
                  </a:cubicBezTo>
                  <a:cubicBezTo>
                    <a:pt x="-426" y="5280"/>
                    <a:pt x="142" y="8116"/>
                    <a:pt x="1753" y="10080"/>
                  </a:cubicBezTo>
                  <a:cubicBezTo>
                    <a:pt x="3363" y="12043"/>
                    <a:pt x="6016" y="13134"/>
                    <a:pt x="8290" y="13461"/>
                  </a:cubicBezTo>
                  <a:cubicBezTo>
                    <a:pt x="10563" y="13789"/>
                    <a:pt x="12458" y="13352"/>
                    <a:pt x="14163" y="12807"/>
                  </a:cubicBezTo>
                  <a:cubicBezTo>
                    <a:pt x="15869" y="12261"/>
                    <a:pt x="17385" y="11607"/>
                    <a:pt x="18142" y="11825"/>
                  </a:cubicBezTo>
                  <a:cubicBezTo>
                    <a:pt x="18900" y="12043"/>
                    <a:pt x="18900" y="13134"/>
                    <a:pt x="19279" y="14880"/>
                  </a:cubicBezTo>
                  <a:cubicBezTo>
                    <a:pt x="19658" y="16625"/>
                    <a:pt x="20416" y="19025"/>
                    <a:pt x="21174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3" name="Line"/>
            <p:cNvSpPr/>
            <p:nvPr/>
          </p:nvSpPr>
          <p:spPr>
            <a:xfrm>
              <a:off x="4286233" y="8499819"/>
              <a:ext cx="34823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600" fill="norm" stroke="1" extrusionOk="0">
                  <a:moveTo>
                    <a:pt x="0" y="21600"/>
                  </a:moveTo>
                  <a:cubicBezTo>
                    <a:pt x="5243" y="20492"/>
                    <a:pt x="10485" y="19385"/>
                    <a:pt x="13736" y="18831"/>
                  </a:cubicBezTo>
                  <a:cubicBezTo>
                    <a:pt x="16986" y="18277"/>
                    <a:pt x="18245" y="18277"/>
                    <a:pt x="19398" y="18277"/>
                  </a:cubicBezTo>
                  <a:cubicBezTo>
                    <a:pt x="20551" y="18277"/>
                    <a:pt x="21600" y="18277"/>
                    <a:pt x="20866" y="15231"/>
                  </a:cubicBezTo>
                  <a:cubicBezTo>
                    <a:pt x="20132" y="12185"/>
                    <a:pt x="17616" y="6092"/>
                    <a:pt x="1509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>
              <a:off x="5689167" y="8710394"/>
              <a:ext cx="216080" cy="25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350" fill="norm" stroke="1" extrusionOk="0">
                  <a:moveTo>
                    <a:pt x="15006" y="3206"/>
                  </a:moveTo>
                  <a:cubicBezTo>
                    <a:pt x="13994" y="2054"/>
                    <a:pt x="12981" y="902"/>
                    <a:pt x="11462" y="326"/>
                  </a:cubicBezTo>
                  <a:cubicBezTo>
                    <a:pt x="9943" y="-250"/>
                    <a:pt x="7918" y="-250"/>
                    <a:pt x="5725" y="1910"/>
                  </a:cubicBezTo>
                  <a:cubicBezTo>
                    <a:pt x="3531" y="4070"/>
                    <a:pt x="1169" y="8390"/>
                    <a:pt x="325" y="11414"/>
                  </a:cubicBezTo>
                  <a:cubicBezTo>
                    <a:pt x="-519" y="14438"/>
                    <a:pt x="156" y="16166"/>
                    <a:pt x="3868" y="17606"/>
                  </a:cubicBezTo>
                  <a:cubicBezTo>
                    <a:pt x="7581" y="19046"/>
                    <a:pt x="14331" y="20198"/>
                    <a:pt x="21081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5" name="Line"/>
            <p:cNvSpPr/>
            <p:nvPr/>
          </p:nvSpPr>
          <p:spPr>
            <a:xfrm>
              <a:off x="6029786" y="8925329"/>
              <a:ext cx="10378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0"/>
                    <a:pt x="7200" y="0"/>
                    <a:pt x="9720" y="1125"/>
                  </a:cubicBezTo>
                  <a:cubicBezTo>
                    <a:pt x="12240" y="2250"/>
                    <a:pt x="13680" y="4500"/>
                    <a:pt x="13320" y="6750"/>
                  </a:cubicBezTo>
                  <a:cubicBezTo>
                    <a:pt x="12960" y="9000"/>
                    <a:pt x="10800" y="11250"/>
                    <a:pt x="8640" y="13725"/>
                  </a:cubicBezTo>
                  <a:cubicBezTo>
                    <a:pt x="6480" y="16200"/>
                    <a:pt x="4320" y="18900"/>
                    <a:pt x="6480" y="20250"/>
                  </a:cubicBezTo>
                  <a:cubicBezTo>
                    <a:pt x="8640" y="21600"/>
                    <a:pt x="151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6" name="Line"/>
            <p:cNvSpPr/>
            <p:nvPr/>
          </p:nvSpPr>
          <p:spPr>
            <a:xfrm>
              <a:off x="5645789" y="8437549"/>
              <a:ext cx="345826" cy="15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293" fill="norm" stroke="1" extrusionOk="0">
                  <a:moveTo>
                    <a:pt x="0" y="13255"/>
                  </a:moveTo>
                  <a:cubicBezTo>
                    <a:pt x="3850" y="14727"/>
                    <a:pt x="7699" y="16200"/>
                    <a:pt x="10800" y="17673"/>
                  </a:cubicBezTo>
                  <a:cubicBezTo>
                    <a:pt x="13901" y="19145"/>
                    <a:pt x="16253" y="20618"/>
                    <a:pt x="17964" y="21109"/>
                  </a:cubicBezTo>
                  <a:cubicBezTo>
                    <a:pt x="19675" y="21600"/>
                    <a:pt x="20745" y="21109"/>
                    <a:pt x="21172" y="19636"/>
                  </a:cubicBezTo>
                  <a:cubicBezTo>
                    <a:pt x="21600" y="18164"/>
                    <a:pt x="21386" y="15709"/>
                    <a:pt x="20317" y="12273"/>
                  </a:cubicBezTo>
                  <a:cubicBezTo>
                    <a:pt x="19248" y="8836"/>
                    <a:pt x="17323" y="4418"/>
                    <a:pt x="153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7" name="Line"/>
            <p:cNvSpPr/>
            <p:nvPr/>
          </p:nvSpPr>
          <p:spPr>
            <a:xfrm>
              <a:off x="6496809" y="8530954"/>
              <a:ext cx="180306" cy="65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569" fill="norm" stroke="1" extrusionOk="0">
                  <a:moveTo>
                    <a:pt x="0" y="0"/>
                  </a:moveTo>
                  <a:cubicBezTo>
                    <a:pt x="6928" y="1029"/>
                    <a:pt x="13857" y="2057"/>
                    <a:pt x="16913" y="2857"/>
                  </a:cubicBezTo>
                  <a:cubicBezTo>
                    <a:pt x="19970" y="3657"/>
                    <a:pt x="19155" y="4229"/>
                    <a:pt x="18747" y="6286"/>
                  </a:cubicBezTo>
                  <a:cubicBezTo>
                    <a:pt x="18340" y="8343"/>
                    <a:pt x="18340" y="11886"/>
                    <a:pt x="18747" y="14229"/>
                  </a:cubicBezTo>
                  <a:cubicBezTo>
                    <a:pt x="19155" y="16571"/>
                    <a:pt x="19970" y="17714"/>
                    <a:pt x="20581" y="18743"/>
                  </a:cubicBezTo>
                  <a:cubicBezTo>
                    <a:pt x="21192" y="19771"/>
                    <a:pt x="21600" y="20686"/>
                    <a:pt x="20785" y="21143"/>
                  </a:cubicBezTo>
                  <a:cubicBezTo>
                    <a:pt x="19970" y="21600"/>
                    <a:pt x="17932" y="21600"/>
                    <a:pt x="15894" y="21543"/>
                  </a:cubicBezTo>
                  <a:cubicBezTo>
                    <a:pt x="13857" y="21486"/>
                    <a:pt x="11819" y="21371"/>
                    <a:pt x="10189" y="21029"/>
                  </a:cubicBezTo>
                  <a:cubicBezTo>
                    <a:pt x="8558" y="20686"/>
                    <a:pt x="7336" y="20114"/>
                    <a:pt x="6113" y="19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8" name="Line"/>
            <p:cNvSpPr/>
            <p:nvPr/>
          </p:nvSpPr>
          <p:spPr>
            <a:xfrm>
              <a:off x="7196945" y="8126201"/>
              <a:ext cx="171642" cy="1183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fill="norm" stroke="1" extrusionOk="0">
                  <a:moveTo>
                    <a:pt x="21434" y="0"/>
                  </a:moveTo>
                  <a:cubicBezTo>
                    <a:pt x="19274" y="0"/>
                    <a:pt x="17114" y="0"/>
                    <a:pt x="15386" y="126"/>
                  </a:cubicBezTo>
                  <a:cubicBezTo>
                    <a:pt x="13658" y="253"/>
                    <a:pt x="12362" y="505"/>
                    <a:pt x="10634" y="916"/>
                  </a:cubicBezTo>
                  <a:cubicBezTo>
                    <a:pt x="8906" y="1326"/>
                    <a:pt x="6746" y="1895"/>
                    <a:pt x="5450" y="3316"/>
                  </a:cubicBezTo>
                  <a:cubicBezTo>
                    <a:pt x="4154" y="4737"/>
                    <a:pt x="3722" y="7011"/>
                    <a:pt x="3290" y="9000"/>
                  </a:cubicBezTo>
                  <a:cubicBezTo>
                    <a:pt x="2858" y="10989"/>
                    <a:pt x="2426" y="12695"/>
                    <a:pt x="1778" y="14305"/>
                  </a:cubicBezTo>
                  <a:cubicBezTo>
                    <a:pt x="1130" y="15916"/>
                    <a:pt x="266" y="17432"/>
                    <a:pt x="50" y="18505"/>
                  </a:cubicBezTo>
                  <a:cubicBezTo>
                    <a:pt x="-166" y="19579"/>
                    <a:pt x="266" y="20211"/>
                    <a:pt x="2426" y="20653"/>
                  </a:cubicBezTo>
                  <a:cubicBezTo>
                    <a:pt x="4586" y="21095"/>
                    <a:pt x="8474" y="21347"/>
                    <a:pt x="123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69" name="Line"/>
            <p:cNvSpPr/>
            <p:nvPr/>
          </p:nvSpPr>
          <p:spPr>
            <a:xfrm>
              <a:off x="7645520" y="8063931"/>
              <a:ext cx="26776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0" h="21600" fill="norm" stroke="1" extrusionOk="0">
                  <a:moveTo>
                    <a:pt x="14652" y="0"/>
                  </a:moveTo>
                  <a:cubicBezTo>
                    <a:pt x="10919" y="3948"/>
                    <a:pt x="7186" y="7897"/>
                    <a:pt x="4786" y="10335"/>
                  </a:cubicBezTo>
                  <a:cubicBezTo>
                    <a:pt x="2386" y="12774"/>
                    <a:pt x="1319" y="13703"/>
                    <a:pt x="652" y="14748"/>
                  </a:cubicBezTo>
                  <a:cubicBezTo>
                    <a:pt x="-14" y="15794"/>
                    <a:pt x="-281" y="16955"/>
                    <a:pt x="386" y="17652"/>
                  </a:cubicBezTo>
                  <a:cubicBezTo>
                    <a:pt x="1052" y="18348"/>
                    <a:pt x="2652" y="18581"/>
                    <a:pt x="4786" y="18929"/>
                  </a:cubicBezTo>
                  <a:cubicBezTo>
                    <a:pt x="6919" y="19277"/>
                    <a:pt x="9586" y="19742"/>
                    <a:pt x="12652" y="20090"/>
                  </a:cubicBezTo>
                  <a:cubicBezTo>
                    <a:pt x="15719" y="20439"/>
                    <a:pt x="19186" y="20671"/>
                    <a:pt x="20252" y="20903"/>
                  </a:cubicBezTo>
                  <a:cubicBezTo>
                    <a:pt x="21319" y="21135"/>
                    <a:pt x="19986" y="21368"/>
                    <a:pt x="186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0" name="Line"/>
            <p:cNvSpPr/>
            <p:nvPr/>
          </p:nvSpPr>
          <p:spPr>
            <a:xfrm>
              <a:off x="7762961" y="8229984"/>
              <a:ext cx="1037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1" name="Line"/>
            <p:cNvSpPr/>
            <p:nvPr/>
          </p:nvSpPr>
          <p:spPr>
            <a:xfrm>
              <a:off x="7814852" y="9091382"/>
              <a:ext cx="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2" name="Line"/>
            <p:cNvSpPr/>
            <p:nvPr/>
          </p:nvSpPr>
          <p:spPr>
            <a:xfrm>
              <a:off x="8655493" y="8261118"/>
              <a:ext cx="238702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3" name="Line"/>
            <p:cNvSpPr/>
            <p:nvPr/>
          </p:nvSpPr>
          <p:spPr>
            <a:xfrm>
              <a:off x="9133713" y="8136579"/>
              <a:ext cx="217701" cy="336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5" h="21455" fill="norm" stroke="1" extrusionOk="0">
                  <a:moveTo>
                    <a:pt x="15631" y="0"/>
                  </a:moveTo>
                  <a:cubicBezTo>
                    <a:pt x="12359" y="220"/>
                    <a:pt x="9086" y="441"/>
                    <a:pt x="6140" y="2865"/>
                  </a:cubicBezTo>
                  <a:cubicBezTo>
                    <a:pt x="3195" y="5290"/>
                    <a:pt x="577" y="9918"/>
                    <a:pt x="86" y="13335"/>
                  </a:cubicBezTo>
                  <a:cubicBezTo>
                    <a:pt x="-405" y="16751"/>
                    <a:pt x="1231" y="18955"/>
                    <a:pt x="4177" y="20167"/>
                  </a:cubicBezTo>
                  <a:cubicBezTo>
                    <a:pt x="7122" y="21380"/>
                    <a:pt x="11377" y="21600"/>
                    <a:pt x="14322" y="21380"/>
                  </a:cubicBezTo>
                  <a:cubicBezTo>
                    <a:pt x="17268" y="21159"/>
                    <a:pt x="18904" y="20498"/>
                    <a:pt x="19886" y="19616"/>
                  </a:cubicBezTo>
                  <a:cubicBezTo>
                    <a:pt x="20868" y="18735"/>
                    <a:pt x="21195" y="17633"/>
                    <a:pt x="18413" y="16200"/>
                  </a:cubicBezTo>
                  <a:cubicBezTo>
                    <a:pt x="15631" y="14767"/>
                    <a:pt x="9740" y="13004"/>
                    <a:pt x="3850" y="1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4" name="Line"/>
            <p:cNvSpPr/>
            <p:nvPr/>
          </p:nvSpPr>
          <p:spPr>
            <a:xfrm>
              <a:off x="9008355" y="9091382"/>
              <a:ext cx="4151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5" name="Line"/>
            <p:cNvSpPr/>
            <p:nvPr/>
          </p:nvSpPr>
          <p:spPr>
            <a:xfrm>
              <a:off x="9610296" y="8146957"/>
              <a:ext cx="202081" cy="1073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49" fill="norm" stroke="1" extrusionOk="0">
                  <a:moveTo>
                    <a:pt x="3295" y="0"/>
                  </a:moveTo>
                  <a:cubicBezTo>
                    <a:pt x="8420" y="486"/>
                    <a:pt x="13546" y="972"/>
                    <a:pt x="16658" y="1354"/>
                  </a:cubicBezTo>
                  <a:cubicBezTo>
                    <a:pt x="19770" y="1736"/>
                    <a:pt x="20868" y="2014"/>
                    <a:pt x="21234" y="2500"/>
                  </a:cubicBezTo>
                  <a:cubicBezTo>
                    <a:pt x="21600" y="2986"/>
                    <a:pt x="21234" y="3681"/>
                    <a:pt x="20868" y="5140"/>
                  </a:cubicBezTo>
                  <a:cubicBezTo>
                    <a:pt x="20502" y="6598"/>
                    <a:pt x="20136" y="8821"/>
                    <a:pt x="19586" y="11217"/>
                  </a:cubicBezTo>
                  <a:cubicBezTo>
                    <a:pt x="19037" y="13613"/>
                    <a:pt x="18305" y="16183"/>
                    <a:pt x="17756" y="17815"/>
                  </a:cubicBezTo>
                  <a:cubicBezTo>
                    <a:pt x="17207" y="19447"/>
                    <a:pt x="16841" y="20141"/>
                    <a:pt x="16108" y="20628"/>
                  </a:cubicBezTo>
                  <a:cubicBezTo>
                    <a:pt x="15376" y="21114"/>
                    <a:pt x="14278" y="21392"/>
                    <a:pt x="11532" y="21496"/>
                  </a:cubicBezTo>
                  <a:cubicBezTo>
                    <a:pt x="8786" y="21600"/>
                    <a:pt x="4393" y="21531"/>
                    <a:pt x="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6" name="Line"/>
            <p:cNvSpPr/>
            <p:nvPr/>
          </p:nvSpPr>
          <p:spPr>
            <a:xfrm>
              <a:off x="10160345" y="8115823"/>
              <a:ext cx="124541" cy="105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fill="norm" stroke="1" extrusionOk="0">
                  <a:moveTo>
                    <a:pt x="21600" y="0"/>
                  </a:moveTo>
                  <a:cubicBezTo>
                    <a:pt x="15000" y="425"/>
                    <a:pt x="8400" y="850"/>
                    <a:pt x="4800" y="1452"/>
                  </a:cubicBezTo>
                  <a:cubicBezTo>
                    <a:pt x="1200" y="2054"/>
                    <a:pt x="600" y="2833"/>
                    <a:pt x="300" y="4639"/>
                  </a:cubicBezTo>
                  <a:cubicBezTo>
                    <a:pt x="0" y="6445"/>
                    <a:pt x="0" y="9277"/>
                    <a:pt x="0" y="11898"/>
                  </a:cubicBezTo>
                  <a:cubicBezTo>
                    <a:pt x="0" y="14518"/>
                    <a:pt x="0" y="16926"/>
                    <a:pt x="0" y="18378"/>
                  </a:cubicBezTo>
                  <a:cubicBezTo>
                    <a:pt x="0" y="19830"/>
                    <a:pt x="0" y="20325"/>
                    <a:pt x="900" y="20715"/>
                  </a:cubicBezTo>
                  <a:cubicBezTo>
                    <a:pt x="1800" y="21104"/>
                    <a:pt x="3600" y="21388"/>
                    <a:pt x="6300" y="21494"/>
                  </a:cubicBezTo>
                  <a:cubicBezTo>
                    <a:pt x="9000" y="21600"/>
                    <a:pt x="12600" y="21529"/>
                    <a:pt x="16200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7" name="Line"/>
            <p:cNvSpPr/>
            <p:nvPr/>
          </p:nvSpPr>
          <p:spPr>
            <a:xfrm>
              <a:off x="10533964" y="8059817"/>
              <a:ext cx="224296" cy="396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6" fill="norm" stroke="1" extrusionOk="0">
                  <a:moveTo>
                    <a:pt x="6873" y="1897"/>
                  </a:moveTo>
                  <a:cubicBezTo>
                    <a:pt x="7855" y="1152"/>
                    <a:pt x="8836" y="408"/>
                    <a:pt x="10145" y="128"/>
                  </a:cubicBezTo>
                  <a:cubicBezTo>
                    <a:pt x="11455" y="-151"/>
                    <a:pt x="13091" y="35"/>
                    <a:pt x="14236" y="594"/>
                  </a:cubicBezTo>
                  <a:cubicBezTo>
                    <a:pt x="15382" y="1152"/>
                    <a:pt x="16036" y="2083"/>
                    <a:pt x="16036" y="3480"/>
                  </a:cubicBezTo>
                  <a:cubicBezTo>
                    <a:pt x="16036" y="4877"/>
                    <a:pt x="15382" y="6739"/>
                    <a:pt x="14236" y="7856"/>
                  </a:cubicBezTo>
                  <a:cubicBezTo>
                    <a:pt x="13091" y="8973"/>
                    <a:pt x="11455" y="9346"/>
                    <a:pt x="11455" y="9811"/>
                  </a:cubicBezTo>
                  <a:cubicBezTo>
                    <a:pt x="11455" y="10277"/>
                    <a:pt x="13091" y="10835"/>
                    <a:pt x="15055" y="11952"/>
                  </a:cubicBezTo>
                  <a:cubicBezTo>
                    <a:pt x="17018" y="13070"/>
                    <a:pt x="19309" y="14746"/>
                    <a:pt x="20455" y="16049"/>
                  </a:cubicBezTo>
                  <a:cubicBezTo>
                    <a:pt x="21600" y="17352"/>
                    <a:pt x="21600" y="18283"/>
                    <a:pt x="19473" y="19121"/>
                  </a:cubicBezTo>
                  <a:cubicBezTo>
                    <a:pt x="17345" y="19959"/>
                    <a:pt x="13091" y="20704"/>
                    <a:pt x="10145" y="21077"/>
                  </a:cubicBezTo>
                  <a:cubicBezTo>
                    <a:pt x="7200" y="21449"/>
                    <a:pt x="5564" y="21449"/>
                    <a:pt x="4091" y="20890"/>
                  </a:cubicBezTo>
                  <a:cubicBezTo>
                    <a:pt x="2618" y="20332"/>
                    <a:pt x="1309" y="19215"/>
                    <a:pt x="0" y="18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8" name="Line"/>
            <p:cNvSpPr/>
            <p:nvPr/>
          </p:nvSpPr>
          <p:spPr>
            <a:xfrm>
              <a:off x="10710395" y="8966842"/>
              <a:ext cx="5189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880" y="5867"/>
                    <a:pt x="5760" y="11733"/>
                    <a:pt x="9360" y="15333"/>
                  </a:cubicBezTo>
                  <a:cubicBezTo>
                    <a:pt x="12960" y="18933"/>
                    <a:pt x="1728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>
              <a:off x="11146284" y="8032796"/>
              <a:ext cx="172971" cy="126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fill="norm" stroke="1" extrusionOk="0">
                  <a:moveTo>
                    <a:pt x="5184" y="0"/>
                  </a:moveTo>
                  <a:cubicBezTo>
                    <a:pt x="10368" y="589"/>
                    <a:pt x="15552" y="1177"/>
                    <a:pt x="18360" y="1766"/>
                  </a:cubicBezTo>
                  <a:cubicBezTo>
                    <a:pt x="21168" y="2354"/>
                    <a:pt x="21600" y="2943"/>
                    <a:pt x="21600" y="4208"/>
                  </a:cubicBezTo>
                  <a:cubicBezTo>
                    <a:pt x="21600" y="5474"/>
                    <a:pt x="21168" y="7416"/>
                    <a:pt x="20952" y="9623"/>
                  </a:cubicBezTo>
                  <a:cubicBezTo>
                    <a:pt x="20736" y="11830"/>
                    <a:pt x="20736" y="14302"/>
                    <a:pt x="20736" y="16215"/>
                  </a:cubicBezTo>
                  <a:cubicBezTo>
                    <a:pt x="20736" y="18128"/>
                    <a:pt x="20736" y="19481"/>
                    <a:pt x="19872" y="20335"/>
                  </a:cubicBezTo>
                  <a:cubicBezTo>
                    <a:pt x="19008" y="21188"/>
                    <a:pt x="17280" y="21541"/>
                    <a:pt x="13824" y="21571"/>
                  </a:cubicBezTo>
                  <a:cubicBezTo>
                    <a:pt x="10368" y="21600"/>
                    <a:pt x="5184" y="21306"/>
                    <a:pt x="0" y="21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0" name="Line"/>
            <p:cNvSpPr/>
            <p:nvPr/>
          </p:nvSpPr>
          <p:spPr>
            <a:xfrm>
              <a:off x="11862386" y="8707385"/>
              <a:ext cx="31534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fill="norm" stroke="1" extrusionOk="0">
                  <a:moveTo>
                    <a:pt x="0" y="21600"/>
                  </a:moveTo>
                  <a:cubicBezTo>
                    <a:pt x="6104" y="18000"/>
                    <a:pt x="12209" y="14400"/>
                    <a:pt x="15848" y="12600"/>
                  </a:cubicBezTo>
                  <a:cubicBezTo>
                    <a:pt x="19487" y="10800"/>
                    <a:pt x="20661" y="10800"/>
                    <a:pt x="21130" y="9000"/>
                  </a:cubicBezTo>
                  <a:cubicBezTo>
                    <a:pt x="21600" y="7200"/>
                    <a:pt x="21365" y="3600"/>
                    <a:pt x="211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1" name="Line"/>
            <p:cNvSpPr/>
            <p:nvPr/>
          </p:nvSpPr>
          <p:spPr>
            <a:xfrm>
              <a:off x="11924655" y="8863059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2" name="Line"/>
            <p:cNvSpPr/>
            <p:nvPr/>
          </p:nvSpPr>
          <p:spPr>
            <a:xfrm>
              <a:off x="13120854" y="8717763"/>
              <a:ext cx="256763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fill="norm" stroke="1" extrusionOk="0">
                  <a:moveTo>
                    <a:pt x="14273" y="0"/>
                  </a:moveTo>
                  <a:cubicBezTo>
                    <a:pt x="11431" y="0"/>
                    <a:pt x="8589" y="0"/>
                    <a:pt x="6031" y="900"/>
                  </a:cubicBezTo>
                  <a:cubicBezTo>
                    <a:pt x="3473" y="1800"/>
                    <a:pt x="1199" y="3600"/>
                    <a:pt x="347" y="6300"/>
                  </a:cubicBezTo>
                  <a:cubicBezTo>
                    <a:pt x="-506" y="9000"/>
                    <a:pt x="62" y="12600"/>
                    <a:pt x="3757" y="15300"/>
                  </a:cubicBezTo>
                  <a:cubicBezTo>
                    <a:pt x="7452" y="18000"/>
                    <a:pt x="14273" y="19800"/>
                    <a:pt x="210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3" name="Line"/>
            <p:cNvSpPr/>
            <p:nvPr/>
          </p:nvSpPr>
          <p:spPr>
            <a:xfrm>
              <a:off x="13471019" y="8873438"/>
              <a:ext cx="41515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5635"/>
                    <a:pt x="7200" y="11270"/>
                    <a:pt x="10800" y="14870"/>
                  </a:cubicBezTo>
                  <a:cubicBezTo>
                    <a:pt x="14400" y="18470"/>
                    <a:pt x="18000" y="200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4" name="Line"/>
            <p:cNvSpPr/>
            <p:nvPr/>
          </p:nvSpPr>
          <p:spPr>
            <a:xfrm>
              <a:off x="13097402" y="8354523"/>
              <a:ext cx="345943" cy="129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fill="norm" stroke="1" extrusionOk="0">
                  <a:moveTo>
                    <a:pt x="0" y="17053"/>
                  </a:moveTo>
                  <a:cubicBezTo>
                    <a:pt x="3672" y="17053"/>
                    <a:pt x="7344" y="17053"/>
                    <a:pt x="10584" y="17905"/>
                  </a:cubicBezTo>
                  <a:cubicBezTo>
                    <a:pt x="13824" y="18758"/>
                    <a:pt x="16632" y="20463"/>
                    <a:pt x="18576" y="21032"/>
                  </a:cubicBezTo>
                  <a:cubicBezTo>
                    <a:pt x="20520" y="21600"/>
                    <a:pt x="21600" y="21032"/>
                    <a:pt x="21600" y="18474"/>
                  </a:cubicBezTo>
                  <a:cubicBezTo>
                    <a:pt x="21600" y="15916"/>
                    <a:pt x="20520" y="11368"/>
                    <a:pt x="19332" y="7958"/>
                  </a:cubicBezTo>
                  <a:cubicBezTo>
                    <a:pt x="18144" y="4547"/>
                    <a:pt x="16848" y="2274"/>
                    <a:pt x="155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>
              <a:off x="14473158" y="8690087"/>
              <a:ext cx="232879" cy="22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fill="norm" stroke="1" extrusionOk="0">
                  <a:moveTo>
                    <a:pt x="16143" y="2658"/>
                  </a:moveTo>
                  <a:cubicBezTo>
                    <a:pt x="14909" y="1329"/>
                    <a:pt x="13675" y="0"/>
                    <a:pt x="11052" y="0"/>
                  </a:cubicBezTo>
                  <a:cubicBezTo>
                    <a:pt x="8429" y="0"/>
                    <a:pt x="4418" y="1329"/>
                    <a:pt x="2103" y="3655"/>
                  </a:cubicBezTo>
                  <a:cubicBezTo>
                    <a:pt x="-211" y="5982"/>
                    <a:pt x="-828" y="9305"/>
                    <a:pt x="1332" y="12462"/>
                  </a:cubicBezTo>
                  <a:cubicBezTo>
                    <a:pt x="3492" y="15618"/>
                    <a:pt x="8429" y="18609"/>
                    <a:pt x="12132" y="20105"/>
                  </a:cubicBezTo>
                  <a:cubicBezTo>
                    <a:pt x="15835" y="21600"/>
                    <a:pt x="18303" y="21600"/>
                    <a:pt x="207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>
              <a:off x="14826977" y="8904573"/>
              <a:ext cx="117761" cy="17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441" fill="norm" stroke="1" extrusionOk="0">
                  <a:moveTo>
                    <a:pt x="2494" y="0"/>
                  </a:moveTo>
                  <a:cubicBezTo>
                    <a:pt x="5579" y="0"/>
                    <a:pt x="8665" y="0"/>
                    <a:pt x="9899" y="1059"/>
                  </a:cubicBezTo>
                  <a:cubicBezTo>
                    <a:pt x="11134" y="2118"/>
                    <a:pt x="10517" y="4235"/>
                    <a:pt x="8665" y="6776"/>
                  </a:cubicBezTo>
                  <a:cubicBezTo>
                    <a:pt x="6814" y="9318"/>
                    <a:pt x="3728" y="12282"/>
                    <a:pt x="1877" y="14824"/>
                  </a:cubicBezTo>
                  <a:cubicBezTo>
                    <a:pt x="25" y="17365"/>
                    <a:pt x="-592" y="19482"/>
                    <a:pt x="642" y="20541"/>
                  </a:cubicBezTo>
                  <a:cubicBezTo>
                    <a:pt x="1877" y="21600"/>
                    <a:pt x="4962" y="21600"/>
                    <a:pt x="8665" y="21176"/>
                  </a:cubicBezTo>
                  <a:cubicBezTo>
                    <a:pt x="12368" y="20753"/>
                    <a:pt x="16688" y="19906"/>
                    <a:pt x="21008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Line"/>
            <p:cNvSpPr/>
            <p:nvPr/>
          </p:nvSpPr>
          <p:spPr>
            <a:xfrm>
              <a:off x="14425823" y="8354523"/>
              <a:ext cx="331996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0" y="15552"/>
                  </a:moveTo>
                  <a:cubicBezTo>
                    <a:pt x="5122" y="17280"/>
                    <a:pt x="10243" y="19008"/>
                    <a:pt x="13361" y="20088"/>
                  </a:cubicBezTo>
                  <a:cubicBezTo>
                    <a:pt x="16478" y="21168"/>
                    <a:pt x="17592" y="21600"/>
                    <a:pt x="18705" y="21600"/>
                  </a:cubicBezTo>
                  <a:cubicBezTo>
                    <a:pt x="19819" y="21600"/>
                    <a:pt x="20932" y="21168"/>
                    <a:pt x="21266" y="19872"/>
                  </a:cubicBezTo>
                  <a:cubicBezTo>
                    <a:pt x="21600" y="18576"/>
                    <a:pt x="21155" y="16416"/>
                    <a:pt x="19596" y="12960"/>
                  </a:cubicBezTo>
                  <a:cubicBezTo>
                    <a:pt x="18037" y="9504"/>
                    <a:pt x="15365" y="4752"/>
                    <a:pt x="1269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8" name="Line"/>
            <p:cNvSpPr/>
            <p:nvPr/>
          </p:nvSpPr>
          <p:spPr>
            <a:xfrm>
              <a:off x="15266465" y="8489441"/>
              <a:ext cx="248253" cy="69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474" fill="norm" stroke="1" extrusionOk="0">
                  <a:moveTo>
                    <a:pt x="0" y="0"/>
                  </a:moveTo>
                  <a:cubicBezTo>
                    <a:pt x="4800" y="106"/>
                    <a:pt x="9600" y="213"/>
                    <a:pt x="12750" y="319"/>
                  </a:cubicBezTo>
                  <a:cubicBezTo>
                    <a:pt x="15900" y="426"/>
                    <a:pt x="17400" y="532"/>
                    <a:pt x="18150" y="904"/>
                  </a:cubicBezTo>
                  <a:cubicBezTo>
                    <a:pt x="18900" y="1277"/>
                    <a:pt x="18900" y="1915"/>
                    <a:pt x="19200" y="4256"/>
                  </a:cubicBezTo>
                  <a:cubicBezTo>
                    <a:pt x="19500" y="6597"/>
                    <a:pt x="20100" y="10640"/>
                    <a:pt x="20550" y="13513"/>
                  </a:cubicBezTo>
                  <a:cubicBezTo>
                    <a:pt x="21000" y="16386"/>
                    <a:pt x="21300" y="18089"/>
                    <a:pt x="21450" y="19206"/>
                  </a:cubicBezTo>
                  <a:cubicBezTo>
                    <a:pt x="21600" y="20323"/>
                    <a:pt x="21600" y="20855"/>
                    <a:pt x="20850" y="21174"/>
                  </a:cubicBezTo>
                  <a:cubicBezTo>
                    <a:pt x="20100" y="21494"/>
                    <a:pt x="18600" y="21600"/>
                    <a:pt x="16650" y="21281"/>
                  </a:cubicBezTo>
                  <a:cubicBezTo>
                    <a:pt x="14700" y="20962"/>
                    <a:pt x="12300" y="20217"/>
                    <a:pt x="9900" y="19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9" name="Line"/>
            <p:cNvSpPr/>
            <p:nvPr/>
          </p:nvSpPr>
          <p:spPr>
            <a:xfrm>
              <a:off x="12745235" y="8356253"/>
              <a:ext cx="144602" cy="714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48" fill="norm" stroke="1" extrusionOk="0">
                  <a:moveTo>
                    <a:pt x="16868" y="1200"/>
                  </a:moveTo>
                  <a:cubicBezTo>
                    <a:pt x="15326" y="783"/>
                    <a:pt x="13783" y="365"/>
                    <a:pt x="11726" y="157"/>
                  </a:cubicBezTo>
                  <a:cubicBezTo>
                    <a:pt x="9668" y="-52"/>
                    <a:pt x="7097" y="-52"/>
                    <a:pt x="5040" y="157"/>
                  </a:cubicBezTo>
                  <a:cubicBezTo>
                    <a:pt x="2983" y="365"/>
                    <a:pt x="1440" y="783"/>
                    <a:pt x="668" y="2296"/>
                  </a:cubicBezTo>
                  <a:cubicBezTo>
                    <a:pt x="-103" y="3809"/>
                    <a:pt x="-103" y="6418"/>
                    <a:pt x="154" y="9078"/>
                  </a:cubicBezTo>
                  <a:cubicBezTo>
                    <a:pt x="411" y="11739"/>
                    <a:pt x="926" y="14452"/>
                    <a:pt x="1183" y="16070"/>
                  </a:cubicBezTo>
                  <a:cubicBezTo>
                    <a:pt x="1440" y="17687"/>
                    <a:pt x="1440" y="18209"/>
                    <a:pt x="4783" y="18939"/>
                  </a:cubicBezTo>
                  <a:cubicBezTo>
                    <a:pt x="8126" y="19670"/>
                    <a:pt x="14811" y="20609"/>
                    <a:pt x="21497" y="2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0" name="Line"/>
            <p:cNvSpPr/>
            <p:nvPr/>
          </p:nvSpPr>
          <p:spPr>
            <a:xfrm>
              <a:off x="16061216" y="8071485"/>
              <a:ext cx="180809" cy="154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543" fill="norm" stroke="1" extrusionOk="0">
                  <a:moveTo>
                    <a:pt x="21300" y="39"/>
                  </a:moveTo>
                  <a:cubicBezTo>
                    <a:pt x="19262" y="-9"/>
                    <a:pt x="17225" y="-57"/>
                    <a:pt x="14983" y="184"/>
                  </a:cubicBezTo>
                  <a:cubicBezTo>
                    <a:pt x="12742" y="424"/>
                    <a:pt x="10296" y="953"/>
                    <a:pt x="8462" y="1675"/>
                  </a:cubicBezTo>
                  <a:cubicBezTo>
                    <a:pt x="6628" y="2396"/>
                    <a:pt x="5406" y="3310"/>
                    <a:pt x="4794" y="4561"/>
                  </a:cubicBezTo>
                  <a:cubicBezTo>
                    <a:pt x="4183" y="5812"/>
                    <a:pt x="4183" y="7400"/>
                    <a:pt x="3775" y="8771"/>
                  </a:cubicBezTo>
                  <a:cubicBezTo>
                    <a:pt x="3368" y="10142"/>
                    <a:pt x="2553" y="11296"/>
                    <a:pt x="1942" y="12619"/>
                  </a:cubicBezTo>
                  <a:cubicBezTo>
                    <a:pt x="1330" y="13942"/>
                    <a:pt x="923" y="15433"/>
                    <a:pt x="515" y="16660"/>
                  </a:cubicBezTo>
                  <a:cubicBezTo>
                    <a:pt x="108" y="17887"/>
                    <a:pt x="-300" y="18849"/>
                    <a:pt x="311" y="19547"/>
                  </a:cubicBezTo>
                  <a:cubicBezTo>
                    <a:pt x="923" y="20244"/>
                    <a:pt x="2553" y="20677"/>
                    <a:pt x="4794" y="20966"/>
                  </a:cubicBezTo>
                  <a:cubicBezTo>
                    <a:pt x="7036" y="21254"/>
                    <a:pt x="9889" y="21399"/>
                    <a:pt x="12742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Line"/>
            <p:cNvSpPr/>
            <p:nvPr/>
          </p:nvSpPr>
          <p:spPr>
            <a:xfrm>
              <a:off x="16601290" y="7942094"/>
              <a:ext cx="253054" cy="36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148" fill="norm" stroke="1" extrusionOk="0">
                  <a:moveTo>
                    <a:pt x="21351" y="440"/>
                  </a:moveTo>
                  <a:cubicBezTo>
                    <a:pt x="19892" y="43"/>
                    <a:pt x="18432" y="-353"/>
                    <a:pt x="15221" y="539"/>
                  </a:cubicBezTo>
                  <a:cubicBezTo>
                    <a:pt x="12010" y="1430"/>
                    <a:pt x="7048" y="3610"/>
                    <a:pt x="3983" y="5592"/>
                  </a:cubicBezTo>
                  <a:cubicBezTo>
                    <a:pt x="919" y="7574"/>
                    <a:pt x="-249" y="9357"/>
                    <a:pt x="43" y="11537"/>
                  </a:cubicBezTo>
                  <a:cubicBezTo>
                    <a:pt x="335" y="13717"/>
                    <a:pt x="2086" y="16293"/>
                    <a:pt x="4421" y="17977"/>
                  </a:cubicBezTo>
                  <a:cubicBezTo>
                    <a:pt x="6756" y="19662"/>
                    <a:pt x="9675" y="20454"/>
                    <a:pt x="11865" y="20851"/>
                  </a:cubicBezTo>
                  <a:cubicBezTo>
                    <a:pt x="14054" y="21247"/>
                    <a:pt x="15513" y="21247"/>
                    <a:pt x="16681" y="20851"/>
                  </a:cubicBezTo>
                  <a:cubicBezTo>
                    <a:pt x="17848" y="20454"/>
                    <a:pt x="18724" y="19662"/>
                    <a:pt x="18578" y="18473"/>
                  </a:cubicBezTo>
                  <a:cubicBezTo>
                    <a:pt x="18432" y="17284"/>
                    <a:pt x="17264" y="15698"/>
                    <a:pt x="14346" y="14608"/>
                  </a:cubicBezTo>
                  <a:cubicBezTo>
                    <a:pt x="11427" y="13519"/>
                    <a:pt x="6756" y="12924"/>
                    <a:pt x="2086" y="12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2" name="Line"/>
            <p:cNvSpPr/>
            <p:nvPr/>
          </p:nvSpPr>
          <p:spPr>
            <a:xfrm>
              <a:off x="16483513" y="9132895"/>
              <a:ext cx="253589" cy="32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1" h="21467" fill="norm" stroke="1" extrusionOk="0">
                  <a:moveTo>
                    <a:pt x="18776" y="0"/>
                  </a:moveTo>
                  <a:cubicBezTo>
                    <a:pt x="14456" y="3865"/>
                    <a:pt x="10136" y="7731"/>
                    <a:pt x="7256" y="10232"/>
                  </a:cubicBezTo>
                  <a:cubicBezTo>
                    <a:pt x="4376" y="12733"/>
                    <a:pt x="2936" y="13869"/>
                    <a:pt x="1784" y="15006"/>
                  </a:cubicBezTo>
                  <a:cubicBezTo>
                    <a:pt x="632" y="16143"/>
                    <a:pt x="-232" y="17280"/>
                    <a:pt x="56" y="17848"/>
                  </a:cubicBezTo>
                  <a:cubicBezTo>
                    <a:pt x="344" y="18417"/>
                    <a:pt x="1784" y="18417"/>
                    <a:pt x="4664" y="18644"/>
                  </a:cubicBezTo>
                  <a:cubicBezTo>
                    <a:pt x="7544" y="18872"/>
                    <a:pt x="11864" y="19326"/>
                    <a:pt x="15176" y="19895"/>
                  </a:cubicBezTo>
                  <a:cubicBezTo>
                    <a:pt x="18488" y="20463"/>
                    <a:pt x="20792" y="21145"/>
                    <a:pt x="21080" y="21373"/>
                  </a:cubicBezTo>
                  <a:cubicBezTo>
                    <a:pt x="21368" y="21600"/>
                    <a:pt x="19640" y="21373"/>
                    <a:pt x="17912" y="21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3" name="Line"/>
            <p:cNvSpPr/>
            <p:nvPr/>
          </p:nvSpPr>
          <p:spPr>
            <a:xfrm>
              <a:off x="16584507" y="9340461"/>
              <a:ext cx="4151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3300"/>
                    <a:pt x="14400" y="6600"/>
                    <a:pt x="18000" y="10200"/>
                  </a:cubicBezTo>
                  <a:cubicBezTo>
                    <a:pt x="21600" y="13800"/>
                    <a:pt x="21600" y="17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>
              <a:off x="17093043" y="8063931"/>
              <a:ext cx="201565" cy="1509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564" fill="norm" stroke="1" extrusionOk="0">
                  <a:moveTo>
                    <a:pt x="8786" y="0"/>
                  </a:moveTo>
                  <a:cubicBezTo>
                    <a:pt x="10617" y="0"/>
                    <a:pt x="12447" y="0"/>
                    <a:pt x="13912" y="99"/>
                  </a:cubicBezTo>
                  <a:cubicBezTo>
                    <a:pt x="15376" y="198"/>
                    <a:pt x="16475" y="395"/>
                    <a:pt x="17756" y="766"/>
                  </a:cubicBezTo>
                  <a:cubicBezTo>
                    <a:pt x="19037" y="1137"/>
                    <a:pt x="20502" y="1681"/>
                    <a:pt x="21051" y="2694"/>
                  </a:cubicBezTo>
                  <a:cubicBezTo>
                    <a:pt x="21600" y="3707"/>
                    <a:pt x="21234" y="5190"/>
                    <a:pt x="20868" y="6796"/>
                  </a:cubicBezTo>
                  <a:cubicBezTo>
                    <a:pt x="20502" y="8403"/>
                    <a:pt x="20136" y="10133"/>
                    <a:pt x="19769" y="11863"/>
                  </a:cubicBezTo>
                  <a:cubicBezTo>
                    <a:pt x="19403" y="13593"/>
                    <a:pt x="19037" y="15323"/>
                    <a:pt x="18305" y="16731"/>
                  </a:cubicBezTo>
                  <a:cubicBezTo>
                    <a:pt x="17573" y="18140"/>
                    <a:pt x="16475" y="19227"/>
                    <a:pt x="15559" y="19895"/>
                  </a:cubicBezTo>
                  <a:cubicBezTo>
                    <a:pt x="14644" y="20562"/>
                    <a:pt x="13912" y="20809"/>
                    <a:pt x="12997" y="21032"/>
                  </a:cubicBezTo>
                  <a:cubicBezTo>
                    <a:pt x="12081" y="21254"/>
                    <a:pt x="10983" y="21452"/>
                    <a:pt x="8786" y="21526"/>
                  </a:cubicBezTo>
                  <a:cubicBezTo>
                    <a:pt x="6590" y="21600"/>
                    <a:pt x="3295" y="21551"/>
                    <a:pt x="0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>
              <a:off x="345451" y="10244696"/>
              <a:ext cx="342607" cy="44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268" fill="norm" stroke="1" extrusionOk="0">
                  <a:moveTo>
                    <a:pt x="16498" y="2883"/>
                  </a:moveTo>
                  <a:cubicBezTo>
                    <a:pt x="16070" y="2065"/>
                    <a:pt x="15643" y="1247"/>
                    <a:pt x="14894" y="674"/>
                  </a:cubicBezTo>
                  <a:cubicBezTo>
                    <a:pt x="14146" y="101"/>
                    <a:pt x="13076" y="-226"/>
                    <a:pt x="11579" y="183"/>
                  </a:cubicBezTo>
                  <a:cubicBezTo>
                    <a:pt x="10082" y="592"/>
                    <a:pt x="8158" y="1738"/>
                    <a:pt x="7837" y="3047"/>
                  </a:cubicBezTo>
                  <a:cubicBezTo>
                    <a:pt x="7516" y="4356"/>
                    <a:pt x="8799" y="5829"/>
                    <a:pt x="10938" y="7792"/>
                  </a:cubicBezTo>
                  <a:cubicBezTo>
                    <a:pt x="13076" y="9756"/>
                    <a:pt x="16070" y="12210"/>
                    <a:pt x="17888" y="13765"/>
                  </a:cubicBezTo>
                  <a:cubicBezTo>
                    <a:pt x="19706" y="15319"/>
                    <a:pt x="20348" y="15974"/>
                    <a:pt x="20775" y="16874"/>
                  </a:cubicBezTo>
                  <a:cubicBezTo>
                    <a:pt x="21203" y="17774"/>
                    <a:pt x="21417" y="18919"/>
                    <a:pt x="20775" y="19738"/>
                  </a:cubicBezTo>
                  <a:cubicBezTo>
                    <a:pt x="20134" y="20556"/>
                    <a:pt x="18637" y="21047"/>
                    <a:pt x="16070" y="21210"/>
                  </a:cubicBezTo>
                  <a:cubicBezTo>
                    <a:pt x="13504" y="21374"/>
                    <a:pt x="9868" y="21210"/>
                    <a:pt x="6981" y="20474"/>
                  </a:cubicBezTo>
                  <a:cubicBezTo>
                    <a:pt x="4094" y="19738"/>
                    <a:pt x="1956" y="18429"/>
                    <a:pt x="886" y="17365"/>
                  </a:cubicBezTo>
                  <a:cubicBezTo>
                    <a:pt x="-183" y="16301"/>
                    <a:pt x="-183" y="15483"/>
                    <a:pt x="352" y="15074"/>
                  </a:cubicBezTo>
                  <a:cubicBezTo>
                    <a:pt x="886" y="14665"/>
                    <a:pt x="1956" y="14665"/>
                    <a:pt x="3025" y="14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>
              <a:off x="674588" y="10494180"/>
              <a:ext cx="275459" cy="11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0930" fill="norm" stroke="1" extrusionOk="0">
                  <a:moveTo>
                    <a:pt x="0" y="20057"/>
                  </a:moveTo>
                  <a:cubicBezTo>
                    <a:pt x="4267" y="20674"/>
                    <a:pt x="8533" y="21291"/>
                    <a:pt x="12133" y="20674"/>
                  </a:cubicBezTo>
                  <a:cubicBezTo>
                    <a:pt x="15733" y="20057"/>
                    <a:pt x="18667" y="18205"/>
                    <a:pt x="20133" y="15737"/>
                  </a:cubicBezTo>
                  <a:cubicBezTo>
                    <a:pt x="21600" y="13268"/>
                    <a:pt x="21600" y="10182"/>
                    <a:pt x="20133" y="7405"/>
                  </a:cubicBezTo>
                  <a:cubicBezTo>
                    <a:pt x="18667" y="4628"/>
                    <a:pt x="15733" y="2160"/>
                    <a:pt x="12400" y="925"/>
                  </a:cubicBezTo>
                  <a:cubicBezTo>
                    <a:pt x="9067" y="-309"/>
                    <a:pt x="5333" y="-309"/>
                    <a:pt x="3067" y="925"/>
                  </a:cubicBezTo>
                  <a:cubicBezTo>
                    <a:pt x="800" y="2160"/>
                    <a:pt x="0" y="4628"/>
                    <a:pt x="267" y="7097"/>
                  </a:cubicBezTo>
                  <a:cubicBezTo>
                    <a:pt x="533" y="9565"/>
                    <a:pt x="1867" y="12034"/>
                    <a:pt x="3200" y="14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>
              <a:off x="2137927" y="10403735"/>
              <a:ext cx="342485" cy="319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fill="norm" stroke="1" extrusionOk="0">
                  <a:moveTo>
                    <a:pt x="0" y="4515"/>
                  </a:moveTo>
                  <a:cubicBezTo>
                    <a:pt x="655" y="2906"/>
                    <a:pt x="1309" y="1298"/>
                    <a:pt x="2291" y="493"/>
                  </a:cubicBezTo>
                  <a:cubicBezTo>
                    <a:pt x="3273" y="-311"/>
                    <a:pt x="4582" y="-311"/>
                    <a:pt x="6109" y="1872"/>
                  </a:cubicBezTo>
                  <a:cubicBezTo>
                    <a:pt x="7636" y="4055"/>
                    <a:pt x="9382" y="8421"/>
                    <a:pt x="11018" y="11868"/>
                  </a:cubicBezTo>
                  <a:cubicBezTo>
                    <a:pt x="12655" y="15315"/>
                    <a:pt x="14182" y="17842"/>
                    <a:pt x="15491" y="19336"/>
                  </a:cubicBezTo>
                  <a:cubicBezTo>
                    <a:pt x="16800" y="20829"/>
                    <a:pt x="17891" y="21289"/>
                    <a:pt x="18873" y="21174"/>
                  </a:cubicBezTo>
                  <a:cubicBezTo>
                    <a:pt x="19855" y="21059"/>
                    <a:pt x="20727" y="20370"/>
                    <a:pt x="21600" y="19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>
              <a:off x="2148305" y="10419803"/>
              <a:ext cx="2802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867" y="4909"/>
                    <a:pt x="14133" y="9818"/>
                    <a:pt x="11733" y="13255"/>
                  </a:cubicBezTo>
                  <a:cubicBezTo>
                    <a:pt x="9333" y="16691"/>
                    <a:pt x="8267" y="18655"/>
                    <a:pt x="6533" y="19800"/>
                  </a:cubicBezTo>
                  <a:cubicBezTo>
                    <a:pt x="4800" y="20945"/>
                    <a:pt x="2400" y="212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9" name="Line"/>
            <p:cNvSpPr/>
            <p:nvPr/>
          </p:nvSpPr>
          <p:spPr>
            <a:xfrm>
              <a:off x="2054901" y="10118832"/>
              <a:ext cx="325723" cy="14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202" fill="norm" stroke="1" extrusionOk="0">
                  <a:moveTo>
                    <a:pt x="0" y="20618"/>
                  </a:moveTo>
                  <a:cubicBezTo>
                    <a:pt x="2046" y="19145"/>
                    <a:pt x="4093" y="17673"/>
                    <a:pt x="7162" y="17918"/>
                  </a:cubicBezTo>
                  <a:cubicBezTo>
                    <a:pt x="10232" y="18164"/>
                    <a:pt x="14324" y="20127"/>
                    <a:pt x="17053" y="20864"/>
                  </a:cubicBezTo>
                  <a:cubicBezTo>
                    <a:pt x="19781" y="21600"/>
                    <a:pt x="21145" y="21109"/>
                    <a:pt x="21373" y="19636"/>
                  </a:cubicBezTo>
                  <a:cubicBezTo>
                    <a:pt x="21600" y="18164"/>
                    <a:pt x="20691" y="15709"/>
                    <a:pt x="19667" y="12273"/>
                  </a:cubicBezTo>
                  <a:cubicBezTo>
                    <a:pt x="18644" y="8836"/>
                    <a:pt x="17507" y="4418"/>
                    <a:pt x="163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0" name="Line"/>
            <p:cNvSpPr/>
            <p:nvPr/>
          </p:nvSpPr>
          <p:spPr>
            <a:xfrm>
              <a:off x="2646463" y="10191480"/>
              <a:ext cx="237515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fill="norm" stroke="1" extrusionOk="0">
                  <a:moveTo>
                    <a:pt x="0" y="0"/>
                  </a:moveTo>
                  <a:cubicBezTo>
                    <a:pt x="3130" y="232"/>
                    <a:pt x="6261" y="465"/>
                    <a:pt x="9078" y="871"/>
                  </a:cubicBezTo>
                  <a:cubicBezTo>
                    <a:pt x="11896" y="1277"/>
                    <a:pt x="14400" y="1858"/>
                    <a:pt x="15496" y="2439"/>
                  </a:cubicBezTo>
                  <a:cubicBezTo>
                    <a:pt x="16591" y="3019"/>
                    <a:pt x="16278" y="3600"/>
                    <a:pt x="16748" y="5690"/>
                  </a:cubicBezTo>
                  <a:cubicBezTo>
                    <a:pt x="17217" y="7781"/>
                    <a:pt x="18470" y="11381"/>
                    <a:pt x="19409" y="13877"/>
                  </a:cubicBezTo>
                  <a:cubicBezTo>
                    <a:pt x="20348" y="16374"/>
                    <a:pt x="20974" y="17768"/>
                    <a:pt x="21287" y="18755"/>
                  </a:cubicBezTo>
                  <a:cubicBezTo>
                    <a:pt x="21600" y="19742"/>
                    <a:pt x="21600" y="20323"/>
                    <a:pt x="20974" y="20787"/>
                  </a:cubicBezTo>
                  <a:cubicBezTo>
                    <a:pt x="20348" y="21252"/>
                    <a:pt x="19096" y="21600"/>
                    <a:pt x="17530" y="21600"/>
                  </a:cubicBezTo>
                  <a:cubicBezTo>
                    <a:pt x="15965" y="21600"/>
                    <a:pt x="14087" y="21252"/>
                    <a:pt x="12209" y="20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1" name="Line"/>
            <p:cNvSpPr/>
            <p:nvPr/>
          </p:nvSpPr>
          <p:spPr>
            <a:xfrm>
              <a:off x="1832729" y="10121195"/>
              <a:ext cx="128768" cy="66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24" fill="norm" stroke="1" extrusionOk="0">
                  <a:moveTo>
                    <a:pt x="14337" y="1594"/>
                  </a:moveTo>
                  <a:cubicBezTo>
                    <a:pt x="14337" y="1037"/>
                    <a:pt x="14337" y="481"/>
                    <a:pt x="12916" y="202"/>
                  </a:cubicBezTo>
                  <a:cubicBezTo>
                    <a:pt x="11495" y="-76"/>
                    <a:pt x="8653" y="-76"/>
                    <a:pt x="6095" y="258"/>
                  </a:cubicBezTo>
                  <a:cubicBezTo>
                    <a:pt x="3537" y="592"/>
                    <a:pt x="1263" y="1260"/>
                    <a:pt x="411" y="2819"/>
                  </a:cubicBezTo>
                  <a:cubicBezTo>
                    <a:pt x="-442" y="4378"/>
                    <a:pt x="126" y="6827"/>
                    <a:pt x="1263" y="9611"/>
                  </a:cubicBezTo>
                  <a:cubicBezTo>
                    <a:pt x="2400" y="12394"/>
                    <a:pt x="4105" y="15512"/>
                    <a:pt x="5242" y="17516"/>
                  </a:cubicBezTo>
                  <a:cubicBezTo>
                    <a:pt x="6379" y="19520"/>
                    <a:pt x="6947" y="20411"/>
                    <a:pt x="8653" y="20912"/>
                  </a:cubicBezTo>
                  <a:cubicBezTo>
                    <a:pt x="10358" y="21413"/>
                    <a:pt x="13200" y="21524"/>
                    <a:pt x="15474" y="21524"/>
                  </a:cubicBezTo>
                  <a:cubicBezTo>
                    <a:pt x="17747" y="21524"/>
                    <a:pt x="19453" y="21413"/>
                    <a:pt x="21158" y="21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2" name="Line"/>
            <p:cNvSpPr/>
            <p:nvPr/>
          </p:nvSpPr>
          <p:spPr>
            <a:xfrm>
              <a:off x="3103108" y="10722503"/>
              <a:ext cx="253901" cy="338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359" fill="norm" stroke="1" extrusionOk="0">
                  <a:moveTo>
                    <a:pt x="0" y="3164"/>
                  </a:moveTo>
                  <a:cubicBezTo>
                    <a:pt x="3168" y="3164"/>
                    <a:pt x="6336" y="3164"/>
                    <a:pt x="9216" y="3055"/>
                  </a:cubicBezTo>
                  <a:cubicBezTo>
                    <a:pt x="12096" y="2946"/>
                    <a:pt x="14688" y="2727"/>
                    <a:pt x="15552" y="2182"/>
                  </a:cubicBezTo>
                  <a:cubicBezTo>
                    <a:pt x="16416" y="1636"/>
                    <a:pt x="15552" y="764"/>
                    <a:pt x="14400" y="327"/>
                  </a:cubicBezTo>
                  <a:cubicBezTo>
                    <a:pt x="13248" y="-109"/>
                    <a:pt x="11808" y="-109"/>
                    <a:pt x="9792" y="327"/>
                  </a:cubicBezTo>
                  <a:cubicBezTo>
                    <a:pt x="7776" y="764"/>
                    <a:pt x="5184" y="1636"/>
                    <a:pt x="3456" y="3382"/>
                  </a:cubicBezTo>
                  <a:cubicBezTo>
                    <a:pt x="1728" y="5127"/>
                    <a:pt x="864" y="7746"/>
                    <a:pt x="1440" y="10473"/>
                  </a:cubicBezTo>
                  <a:cubicBezTo>
                    <a:pt x="2016" y="13200"/>
                    <a:pt x="4032" y="16036"/>
                    <a:pt x="6336" y="17891"/>
                  </a:cubicBezTo>
                  <a:cubicBezTo>
                    <a:pt x="8640" y="19746"/>
                    <a:pt x="11232" y="20618"/>
                    <a:pt x="13248" y="21055"/>
                  </a:cubicBezTo>
                  <a:cubicBezTo>
                    <a:pt x="15264" y="21491"/>
                    <a:pt x="16704" y="21491"/>
                    <a:pt x="18288" y="20836"/>
                  </a:cubicBezTo>
                  <a:cubicBezTo>
                    <a:pt x="19872" y="20182"/>
                    <a:pt x="21600" y="18873"/>
                    <a:pt x="21024" y="17673"/>
                  </a:cubicBezTo>
                  <a:cubicBezTo>
                    <a:pt x="20448" y="16473"/>
                    <a:pt x="17568" y="15382"/>
                    <a:pt x="14688" y="14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3" name="Line"/>
            <p:cNvSpPr/>
            <p:nvPr/>
          </p:nvSpPr>
          <p:spPr>
            <a:xfrm>
              <a:off x="3777697" y="10399046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4" name="Line"/>
            <p:cNvSpPr/>
            <p:nvPr/>
          </p:nvSpPr>
          <p:spPr>
            <a:xfrm>
              <a:off x="3829588" y="10502829"/>
              <a:ext cx="25945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5" name="Line"/>
            <p:cNvSpPr/>
            <p:nvPr/>
          </p:nvSpPr>
          <p:spPr>
            <a:xfrm>
              <a:off x="4677784" y="9890510"/>
              <a:ext cx="137743" cy="1110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1600" fill="norm" stroke="1" extrusionOk="0">
                  <a:moveTo>
                    <a:pt x="16235" y="0"/>
                  </a:moveTo>
                  <a:cubicBezTo>
                    <a:pt x="10439" y="1009"/>
                    <a:pt x="4644" y="2019"/>
                    <a:pt x="2010" y="3264"/>
                  </a:cubicBezTo>
                  <a:cubicBezTo>
                    <a:pt x="-624" y="4508"/>
                    <a:pt x="-97" y="5989"/>
                    <a:pt x="430" y="7671"/>
                  </a:cubicBezTo>
                  <a:cubicBezTo>
                    <a:pt x="957" y="9353"/>
                    <a:pt x="1483" y="11237"/>
                    <a:pt x="1483" y="13155"/>
                  </a:cubicBezTo>
                  <a:cubicBezTo>
                    <a:pt x="1483" y="15073"/>
                    <a:pt x="957" y="17024"/>
                    <a:pt x="693" y="18168"/>
                  </a:cubicBezTo>
                  <a:cubicBezTo>
                    <a:pt x="430" y="19312"/>
                    <a:pt x="430" y="19649"/>
                    <a:pt x="2274" y="20052"/>
                  </a:cubicBezTo>
                  <a:cubicBezTo>
                    <a:pt x="4117" y="20456"/>
                    <a:pt x="7805" y="20927"/>
                    <a:pt x="11230" y="21196"/>
                  </a:cubicBezTo>
                  <a:cubicBezTo>
                    <a:pt x="14654" y="21465"/>
                    <a:pt x="17815" y="21533"/>
                    <a:pt x="209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6" name="Line"/>
            <p:cNvSpPr/>
            <p:nvPr/>
          </p:nvSpPr>
          <p:spPr>
            <a:xfrm>
              <a:off x="5189144" y="9847027"/>
              <a:ext cx="235909" cy="415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424" fill="norm" stroke="1" extrusionOk="0">
                  <a:moveTo>
                    <a:pt x="19722" y="1173"/>
                  </a:moveTo>
                  <a:cubicBezTo>
                    <a:pt x="18470" y="637"/>
                    <a:pt x="17217" y="102"/>
                    <a:pt x="15809" y="12"/>
                  </a:cubicBezTo>
                  <a:cubicBezTo>
                    <a:pt x="14400" y="-77"/>
                    <a:pt x="12835" y="280"/>
                    <a:pt x="10487" y="2244"/>
                  </a:cubicBezTo>
                  <a:cubicBezTo>
                    <a:pt x="8139" y="4207"/>
                    <a:pt x="5009" y="7778"/>
                    <a:pt x="3913" y="10901"/>
                  </a:cubicBezTo>
                  <a:cubicBezTo>
                    <a:pt x="2817" y="14025"/>
                    <a:pt x="3757" y="16703"/>
                    <a:pt x="5791" y="18399"/>
                  </a:cubicBezTo>
                  <a:cubicBezTo>
                    <a:pt x="7826" y="20095"/>
                    <a:pt x="10957" y="20809"/>
                    <a:pt x="13461" y="21166"/>
                  </a:cubicBezTo>
                  <a:cubicBezTo>
                    <a:pt x="15965" y="21523"/>
                    <a:pt x="17843" y="21523"/>
                    <a:pt x="19252" y="21077"/>
                  </a:cubicBezTo>
                  <a:cubicBezTo>
                    <a:pt x="20661" y="20630"/>
                    <a:pt x="21600" y="19738"/>
                    <a:pt x="21287" y="18488"/>
                  </a:cubicBezTo>
                  <a:cubicBezTo>
                    <a:pt x="20974" y="17239"/>
                    <a:pt x="19409" y="15632"/>
                    <a:pt x="15652" y="14650"/>
                  </a:cubicBezTo>
                  <a:cubicBezTo>
                    <a:pt x="11896" y="13668"/>
                    <a:pt x="5948" y="13311"/>
                    <a:pt x="0" y="12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7" name="Line"/>
            <p:cNvSpPr/>
            <p:nvPr/>
          </p:nvSpPr>
          <p:spPr>
            <a:xfrm>
              <a:off x="5166542" y="10783043"/>
              <a:ext cx="27057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4" h="21600" fill="norm" stroke="1" extrusionOk="0">
                  <a:moveTo>
                    <a:pt x="14973" y="0"/>
                  </a:moveTo>
                  <a:cubicBezTo>
                    <a:pt x="12891" y="1800"/>
                    <a:pt x="10809" y="3600"/>
                    <a:pt x="8857" y="5850"/>
                  </a:cubicBezTo>
                  <a:cubicBezTo>
                    <a:pt x="6906" y="8100"/>
                    <a:pt x="5084" y="10800"/>
                    <a:pt x="3392" y="13200"/>
                  </a:cubicBezTo>
                  <a:cubicBezTo>
                    <a:pt x="1701" y="15600"/>
                    <a:pt x="139" y="17700"/>
                    <a:pt x="9" y="18750"/>
                  </a:cubicBezTo>
                  <a:cubicBezTo>
                    <a:pt x="-121" y="19800"/>
                    <a:pt x="1180" y="19800"/>
                    <a:pt x="5214" y="20100"/>
                  </a:cubicBezTo>
                  <a:cubicBezTo>
                    <a:pt x="9248" y="20400"/>
                    <a:pt x="16014" y="21000"/>
                    <a:pt x="18746" y="21300"/>
                  </a:cubicBezTo>
                  <a:cubicBezTo>
                    <a:pt x="21479" y="21600"/>
                    <a:pt x="20178" y="21600"/>
                    <a:pt x="188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8" name="Line"/>
            <p:cNvSpPr/>
            <p:nvPr/>
          </p:nvSpPr>
          <p:spPr>
            <a:xfrm>
              <a:off x="5303305" y="10917961"/>
              <a:ext cx="415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9" name="Line"/>
            <p:cNvSpPr/>
            <p:nvPr/>
          </p:nvSpPr>
          <p:spPr>
            <a:xfrm>
              <a:off x="5759950" y="9859375"/>
              <a:ext cx="179851" cy="132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47" fill="norm" stroke="1" extrusionOk="0">
                  <a:moveTo>
                    <a:pt x="4891" y="0"/>
                  </a:moveTo>
                  <a:cubicBezTo>
                    <a:pt x="6928" y="0"/>
                    <a:pt x="8966" y="0"/>
                    <a:pt x="11819" y="367"/>
                  </a:cubicBezTo>
                  <a:cubicBezTo>
                    <a:pt x="14672" y="733"/>
                    <a:pt x="18340" y="1466"/>
                    <a:pt x="19970" y="2594"/>
                  </a:cubicBezTo>
                  <a:cubicBezTo>
                    <a:pt x="21600" y="3722"/>
                    <a:pt x="21192" y="5245"/>
                    <a:pt x="20989" y="7134"/>
                  </a:cubicBezTo>
                  <a:cubicBezTo>
                    <a:pt x="20785" y="9024"/>
                    <a:pt x="20785" y="11279"/>
                    <a:pt x="20785" y="13451"/>
                  </a:cubicBezTo>
                  <a:cubicBezTo>
                    <a:pt x="20785" y="15622"/>
                    <a:pt x="20785" y="17709"/>
                    <a:pt x="20785" y="18893"/>
                  </a:cubicBezTo>
                  <a:cubicBezTo>
                    <a:pt x="20785" y="20077"/>
                    <a:pt x="20785" y="20359"/>
                    <a:pt x="18340" y="20669"/>
                  </a:cubicBezTo>
                  <a:cubicBezTo>
                    <a:pt x="15894" y="20980"/>
                    <a:pt x="11004" y="21318"/>
                    <a:pt x="7540" y="21459"/>
                  </a:cubicBezTo>
                  <a:cubicBezTo>
                    <a:pt x="4075" y="21600"/>
                    <a:pt x="2038" y="21544"/>
                    <a:pt x="0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0" name="Line"/>
            <p:cNvSpPr/>
            <p:nvPr/>
          </p:nvSpPr>
          <p:spPr>
            <a:xfrm>
              <a:off x="6361891" y="10938718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1" name="Line"/>
            <p:cNvSpPr/>
            <p:nvPr/>
          </p:nvSpPr>
          <p:spPr>
            <a:xfrm>
              <a:off x="17466662" y="11334877"/>
              <a:ext cx="465534" cy="51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299" fill="norm" stroke="1" extrusionOk="0">
                  <a:moveTo>
                    <a:pt x="0" y="5110"/>
                  </a:moveTo>
                  <a:cubicBezTo>
                    <a:pt x="160" y="8566"/>
                    <a:pt x="320" y="12022"/>
                    <a:pt x="560" y="14110"/>
                  </a:cubicBezTo>
                  <a:cubicBezTo>
                    <a:pt x="800" y="16198"/>
                    <a:pt x="1120" y="16918"/>
                    <a:pt x="1280" y="16918"/>
                  </a:cubicBezTo>
                  <a:cubicBezTo>
                    <a:pt x="1440" y="16918"/>
                    <a:pt x="1440" y="16198"/>
                    <a:pt x="1440" y="13750"/>
                  </a:cubicBezTo>
                  <a:cubicBezTo>
                    <a:pt x="1440" y="11302"/>
                    <a:pt x="1440" y="7126"/>
                    <a:pt x="1280" y="4462"/>
                  </a:cubicBezTo>
                  <a:cubicBezTo>
                    <a:pt x="1120" y="1798"/>
                    <a:pt x="800" y="646"/>
                    <a:pt x="1040" y="214"/>
                  </a:cubicBezTo>
                  <a:cubicBezTo>
                    <a:pt x="1280" y="-218"/>
                    <a:pt x="2080" y="70"/>
                    <a:pt x="4400" y="502"/>
                  </a:cubicBezTo>
                  <a:cubicBezTo>
                    <a:pt x="6720" y="934"/>
                    <a:pt x="10560" y="1510"/>
                    <a:pt x="12960" y="1798"/>
                  </a:cubicBezTo>
                  <a:cubicBezTo>
                    <a:pt x="15360" y="2086"/>
                    <a:pt x="16320" y="2086"/>
                    <a:pt x="17200" y="2158"/>
                  </a:cubicBezTo>
                  <a:cubicBezTo>
                    <a:pt x="18080" y="2230"/>
                    <a:pt x="18880" y="2374"/>
                    <a:pt x="19360" y="2878"/>
                  </a:cubicBezTo>
                  <a:cubicBezTo>
                    <a:pt x="19840" y="3382"/>
                    <a:pt x="20000" y="4246"/>
                    <a:pt x="20320" y="6838"/>
                  </a:cubicBezTo>
                  <a:cubicBezTo>
                    <a:pt x="20640" y="9430"/>
                    <a:pt x="21120" y="13750"/>
                    <a:pt x="21360" y="16270"/>
                  </a:cubicBezTo>
                  <a:cubicBezTo>
                    <a:pt x="21600" y="18790"/>
                    <a:pt x="21600" y="19510"/>
                    <a:pt x="21280" y="20086"/>
                  </a:cubicBezTo>
                  <a:cubicBezTo>
                    <a:pt x="20960" y="20662"/>
                    <a:pt x="20320" y="21094"/>
                    <a:pt x="18640" y="21238"/>
                  </a:cubicBezTo>
                  <a:cubicBezTo>
                    <a:pt x="16960" y="21382"/>
                    <a:pt x="14240" y="21238"/>
                    <a:pt x="12240" y="21166"/>
                  </a:cubicBezTo>
                  <a:cubicBezTo>
                    <a:pt x="10240" y="21094"/>
                    <a:pt x="8960" y="21094"/>
                    <a:pt x="8080" y="20806"/>
                  </a:cubicBezTo>
                  <a:cubicBezTo>
                    <a:pt x="7200" y="20518"/>
                    <a:pt x="6720" y="19942"/>
                    <a:pt x="6240" y="193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2" name="Line"/>
            <p:cNvSpPr/>
            <p:nvPr/>
          </p:nvSpPr>
          <p:spPr>
            <a:xfrm>
              <a:off x="17570569" y="11364227"/>
              <a:ext cx="162037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600" fill="norm" stroke="1" extrusionOk="0">
                  <a:moveTo>
                    <a:pt x="18498" y="0"/>
                  </a:moveTo>
                  <a:cubicBezTo>
                    <a:pt x="12767" y="3240"/>
                    <a:pt x="7037" y="6480"/>
                    <a:pt x="3731" y="8550"/>
                  </a:cubicBezTo>
                  <a:cubicBezTo>
                    <a:pt x="425" y="10620"/>
                    <a:pt x="-457" y="11520"/>
                    <a:pt x="204" y="11970"/>
                  </a:cubicBezTo>
                  <a:cubicBezTo>
                    <a:pt x="865" y="12420"/>
                    <a:pt x="3070" y="12420"/>
                    <a:pt x="5274" y="12330"/>
                  </a:cubicBezTo>
                  <a:cubicBezTo>
                    <a:pt x="7478" y="12240"/>
                    <a:pt x="9682" y="12060"/>
                    <a:pt x="12327" y="11970"/>
                  </a:cubicBezTo>
                  <a:cubicBezTo>
                    <a:pt x="14972" y="11880"/>
                    <a:pt x="18057" y="11880"/>
                    <a:pt x="19600" y="12330"/>
                  </a:cubicBezTo>
                  <a:cubicBezTo>
                    <a:pt x="21143" y="12780"/>
                    <a:pt x="21143" y="13680"/>
                    <a:pt x="18498" y="15300"/>
                  </a:cubicBezTo>
                  <a:cubicBezTo>
                    <a:pt x="15853" y="16920"/>
                    <a:pt x="10563" y="19260"/>
                    <a:pt x="527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3" name="Line"/>
            <p:cNvSpPr/>
            <p:nvPr/>
          </p:nvSpPr>
          <p:spPr>
            <a:xfrm>
              <a:off x="12049194" y="4431530"/>
              <a:ext cx="684969" cy="188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fill="norm" stroke="1" extrusionOk="0">
                  <a:moveTo>
                    <a:pt x="982" y="356"/>
                  </a:moveTo>
                  <a:cubicBezTo>
                    <a:pt x="1200" y="1266"/>
                    <a:pt x="1418" y="2176"/>
                    <a:pt x="1527" y="3224"/>
                  </a:cubicBezTo>
                  <a:cubicBezTo>
                    <a:pt x="1636" y="4273"/>
                    <a:pt x="1636" y="5459"/>
                    <a:pt x="1745" y="6369"/>
                  </a:cubicBezTo>
                  <a:cubicBezTo>
                    <a:pt x="1855" y="7279"/>
                    <a:pt x="2073" y="7912"/>
                    <a:pt x="2291" y="8703"/>
                  </a:cubicBezTo>
                  <a:cubicBezTo>
                    <a:pt x="2509" y="9495"/>
                    <a:pt x="2727" y="10444"/>
                    <a:pt x="2727" y="11334"/>
                  </a:cubicBezTo>
                  <a:cubicBezTo>
                    <a:pt x="2727" y="12224"/>
                    <a:pt x="2509" y="13055"/>
                    <a:pt x="2455" y="14103"/>
                  </a:cubicBezTo>
                  <a:cubicBezTo>
                    <a:pt x="2400" y="15152"/>
                    <a:pt x="2509" y="16418"/>
                    <a:pt x="2618" y="17446"/>
                  </a:cubicBezTo>
                  <a:cubicBezTo>
                    <a:pt x="2727" y="18475"/>
                    <a:pt x="2836" y="19266"/>
                    <a:pt x="2891" y="19760"/>
                  </a:cubicBezTo>
                  <a:cubicBezTo>
                    <a:pt x="2945" y="20255"/>
                    <a:pt x="2945" y="20453"/>
                    <a:pt x="3055" y="20710"/>
                  </a:cubicBezTo>
                  <a:cubicBezTo>
                    <a:pt x="3164" y="20967"/>
                    <a:pt x="3382" y="21284"/>
                    <a:pt x="3764" y="21442"/>
                  </a:cubicBezTo>
                  <a:cubicBezTo>
                    <a:pt x="4145" y="21600"/>
                    <a:pt x="4691" y="21600"/>
                    <a:pt x="6055" y="21580"/>
                  </a:cubicBezTo>
                  <a:cubicBezTo>
                    <a:pt x="7418" y="21560"/>
                    <a:pt x="9600" y="21521"/>
                    <a:pt x="11509" y="21462"/>
                  </a:cubicBezTo>
                  <a:cubicBezTo>
                    <a:pt x="13418" y="21402"/>
                    <a:pt x="15055" y="21323"/>
                    <a:pt x="16418" y="21244"/>
                  </a:cubicBezTo>
                  <a:cubicBezTo>
                    <a:pt x="17782" y="21165"/>
                    <a:pt x="18873" y="21086"/>
                    <a:pt x="19691" y="21026"/>
                  </a:cubicBezTo>
                  <a:cubicBezTo>
                    <a:pt x="20509" y="20967"/>
                    <a:pt x="21055" y="20927"/>
                    <a:pt x="21327" y="20789"/>
                  </a:cubicBezTo>
                  <a:cubicBezTo>
                    <a:pt x="21600" y="20651"/>
                    <a:pt x="21600" y="20413"/>
                    <a:pt x="21600" y="19404"/>
                  </a:cubicBezTo>
                  <a:cubicBezTo>
                    <a:pt x="21600" y="18396"/>
                    <a:pt x="21600" y="16615"/>
                    <a:pt x="21600" y="14934"/>
                  </a:cubicBezTo>
                  <a:cubicBezTo>
                    <a:pt x="21600" y="13253"/>
                    <a:pt x="21600" y="11670"/>
                    <a:pt x="21545" y="10365"/>
                  </a:cubicBezTo>
                  <a:cubicBezTo>
                    <a:pt x="21491" y="9059"/>
                    <a:pt x="21382" y="8031"/>
                    <a:pt x="21218" y="7121"/>
                  </a:cubicBezTo>
                  <a:cubicBezTo>
                    <a:pt x="21055" y="6211"/>
                    <a:pt x="20836" y="5420"/>
                    <a:pt x="20727" y="4490"/>
                  </a:cubicBezTo>
                  <a:cubicBezTo>
                    <a:pt x="20618" y="3560"/>
                    <a:pt x="20618" y="2492"/>
                    <a:pt x="20618" y="1859"/>
                  </a:cubicBezTo>
                  <a:cubicBezTo>
                    <a:pt x="20618" y="1226"/>
                    <a:pt x="20618" y="1029"/>
                    <a:pt x="20564" y="831"/>
                  </a:cubicBezTo>
                  <a:cubicBezTo>
                    <a:pt x="20509" y="633"/>
                    <a:pt x="20400" y="435"/>
                    <a:pt x="20073" y="297"/>
                  </a:cubicBezTo>
                  <a:cubicBezTo>
                    <a:pt x="19745" y="158"/>
                    <a:pt x="19200" y="79"/>
                    <a:pt x="17073" y="40"/>
                  </a:cubicBezTo>
                  <a:cubicBezTo>
                    <a:pt x="14945" y="0"/>
                    <a:pt x="11236" y="0"/>
                    <a:pt x="8127" y="0"/>
                  </a:cubicBezTo>
                  <a:cubicBezTo>
                    <a:pt x="5018" y="0"/>
                    <a:pt x="2509" y="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4" name="Line"/>
            <p:cNvSpPr/>
            <p:nvPr/>
          </p:nvSpPr>
          <p:spPr>
            <a:xfrm>
              <a:off x="13564424" y="4383097"/>
              <a:ext cx="1312606" cy="198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92" fill="norm" stroke="1" extrusionOk="0">
                  <a:moveTo>
                    <a:pt x="0" y="1540"/>
                  </a:moveTo>
                  <a:cubicBezTo>
                    <a:pt x="114" y="2780"/>
                    <a:pt x="227" y="4019"/>
                    <a:pt x="313" y="5165"/>
                  </a:cubicBezTo>
                  <a:cubicBezTo>
                    <a:pt x="398" y="6311"/>
                    <a:pt x="455" y="7363"/>
                    <a:pt x="483" y="8433"/>
                  </a:cubicBezTo>
                  <a:cubicBezTo>
                    <a:pt x="512" y="9504"/>
                    <a:pt x="512" y="10593"/>
                    <a:pt x="568" y="11589"/>
                  </a:cubicBezTo>
                  <a:cubicBezTo>
                    <a:pt x="625" y="12584"/>
                    <a:pt x="739" y="13486"/>
                    <a:pt x="824" y="14557"/>
                  </a:cubicBezTo>
                  <a:cubicBezTo>
                    <a:pt x="909" y="15627"/>
                    <a:pt x="966" y="16867"/>
                    <a:pt x="995" y="17900"/>
                  </a:cubicBezTo>
                  <a:cubicBezTo>
                    <a:pt x="1023" y="18933"/>
                    <a:pt x="1023" y="19759"/>
                    <a:pt x="1023" y="20266"/>
                  </a:cubicBezTo>
                  <a:cubicBezTo>
                    <a:pt x="1023" y="20774"/>
                    <a:pt x="1023" y="20961"/>
                    <a:pt x="1108" y="21130"/>
                  </a:cubicBezTo>
                  <a:cubicBezTo>
                    <a:pt x="1194" y="21299"/>
                    <a:pt x="1364" y="21450"/>
                    <a:pt x="1734" y="21525"/>
                  </a:cubicBezTo>
                  <a:cubicBezTo>
                    <a:pt x="2103" y="21600"/>
                    <a:pt x="2672" y="21600"/>
                    <a:pt x="3581" y="21581"/>
                  </a:cubicBezTo>
                  <a:cubicBezTo>
                    <a:pt x="4491" y="21562"/>
                    <a:pt x="5741" y="21525"/>
                    <a:pt x="7020" y="21469"/>
                  </a:cubicBezTo>
                  <a:cubicBezTo>
                    <a:pt x="8299" y="21412"/>
                    <a:pt x="9606" y="21337"/>
                    <a:pt x="11113" y="21299"/>
                  </a:cubicBezTo>
                  <a:cubicBezTo>
                    <a:pt x="12619" y="21262"/>
                    <a:pt x="14324" y="21262"/>
                    <a:pt x="15632" y="21224"/>
                  </a:cubicBezTo>
                  <a:cubicBezTo>
                    <a:pt x="16939" y="21187"/>
                    <a:pt x="17848" y="21112"/>
                    <a:pt x="18587" y="21037"/>
                  </a:cubicBezTo>
                  <a:cubicBezTo>
                    <a:pt x="19326" y="20961"/>
                    <a:pt x="19895" y="20886"/>
                    <a:pt x="20236" y="20755"/>
                  </a:cubicBezTo>
                  <a:cubicBezTo>
                    <a:pt x="20577" y="20623"/>
                    <a:pt x="20691" y="20435"/>
                    <a:pt x="20776" y="19816"/>
                  </a:cubicBezTo>
                  <a:cubicBezTo>
                    <a:pt x="20861" y="19196"/>
                    <a:pt x="20918" y="18144"/>
                    <a:pt x="20975" y="16942"/>
                  </a:cubicBezTo>
                  <a:cubicBezTo>
                    <a:pt x="21032" y="15740"/>
                    <a:pt x="21088" y="14387"/>
                    <a:pt x="21202" y="13167"/>
                  </a:cubicBezTo>
                  <a:cubicBezTo>
                    <a:pt x="21316" y="11946"/>
                    <a:pt x="21486" y="10856"/>
                    <a:pt x="21543" y="9729"/>
                  </a:cubicBezTo>
                  <a:cubicBezTo>
                    <a:pt x="21600" y="8602"/>
                    <a:pt x="21543" y="7438"/>
                    <a:pt x="21515" y="6330"/>
                  </a:cubicBezTo>
                  <a:cubicBezTo>
                    <a:pt x="21486" y="5222"/>
                    <a:pt x="21486" y="4170"/>
                    <a:pt x="21316" y="3249"/>
                  </a:cubicBezTo>
                  <a:cubicBezTo>
                    <a:pt x="21145" y="2329"/>
                    <a:pt x="20804" y="1540"/>
                    <a:pt x="20605" y="1033"/>
                  </a:cubicBezTo>
                  <a:cubicBezTo>
                    <a:pt x="20406" y="526"/>
                    <a:pt x="20349" y="301"/>
                    <a:pt x="20179" y="169"/>
                  </a:cubicBezTo>
                  <a:cubicBezTo>
                    <a:pt x="20008" y="38"/>
                    <a:pt x="19724" y="0"/>
                    <a:pt x="18815" y="0"/>
                  </a:cubicBezTo>
                  <a:cubicBezTo>
                    <a:pt x="17905" y="0"/>
                    <a:pt x="16371" y="38"/>
                    <a:pt x="14580" y="113"/>
                  </a:cubicBezTo>
                  <a:cubicBezTo>
                    <a:pt x="12789" y="188"/>
                    <a:pt x="10743" y="301"/>
                    <a:pt x="8811" y="394"/>
                  </a:cubicBezTo>
                  <a:cubicBezTo>
                    <a:pt x="6878" y="488"/>
                    <a:pt x="5059" y="563"/>
                    <a:pt x="4007" y="601"/>
                  </a:cubicBezTo>
                  <a:cubicBezTo>
                    <a:pt x="2956" y="639"/>
                    <a:pt x="2672" y="639"/>
                    <a:pt x="2274" y="620"/>
                  </a:cubicBezTo>
                  <a:cubicBezTo>
                    <a:pt x="1876" y="601"/>
                    <a:pt x="1364" y="563"/>
                    <a:pt x="1279" y="582"/>
                  </a:cubicBezTo>
                  <a:cubicBezTo>
                    <a:pt x="1194" y="601"/>
                    <a:pt x="1535" y="676"/>
                    <a:pt x="1876" y="75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>
              <a:off x="12381300" y="6507187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6" name="Line"/>
            <p:cNvSpPr/>
            <p:nvPr/>
          </p:nvSpPr>
          <p:spPr>
            <a:xfrm>
              <a:off x="12516217" y="6517566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7" name="Line"/>
            <p:cNvSpPr/>
            <p:nvPr/>
          </p:nvSpPr>
          <p:spPr>
            <a:xfrm>
              <a:off x="12323786" y="7160575"/>
              <a:ext cx="194389" cy="310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071" fill="norm" stroke="1" extrusionOk="0">
                  <a:moveTo>
                    <a:pt x="1722" y="2143"/>
                  </a:moveTo>
                  <a:cubicBezTo>
                    <a:pt x="977" y="969"/>
                    <a:pt x="232" y="-205"/>
                    <a:pt x="46" y="30"/>
                  </a:cubicBezTo>
                  <a:cubicBezTo>
                    <a:pt x="-140" y="265"/>
                    <a:pt x="232" y="1908"/>
                    <a:pt x="1163" y="4960"/>
                  </a:cubicBezTo>
                  <a:cubicBezTo>
                    <a:pt x="2095" y="8012"/>
                    <a:pt x="3584" y="12473"/>
                    <a:pt x="4329" y="15408"/>
                  </a:cubicBezTo>
                  <a:cubicBezTo>
                    <a:pt x="5074" y="18343"/>
                    <a:pt x="5074" y="19752"/>
                    <a:pt x="4701" y="19869"/>
                  </a:cubicBezTo>
                  <a:cubicBezTo>
                    <a:pt x="4329" y="19986"/>
                    <a:pt x="3584" y="18812"/>
                    <a:pt x="3584" y="17638"/>
                  </a:cubicBezTo>
                  <a:cubicBezTo>
                    <a:pt x="3584" y="16465"/>
                    <a:pt x="4329" y="15291"/>
                    <a:pt x="6563" y="14117"/>
                  </a:cubicBezTo>
                  <a:cubicBezTo>
                    <a:pt x="8798" y="12943"/>
                    <a:pt x="12522" y="11769"/>
                    <a:pt x="15129" y="11534"/>
                  </a:cubicBezTo>
                  <a:cubicBezTo>
                    <a:pt x="17736" y="11299"/>
                    <a:pt x="19225" y="12004"/>
                    <a:pt x="20156" y="13060"/>
                  </a:cubicBezTo>
                  <a:cubicBezTo>
                    <a:pt x="21088" y="14117"/>
                    <a:pt x="21460" y="15525"/>
                    <a:pt x="19598" y="17052"/>
                  </a:cubicBezTo>
                  <a:cubicBezTo>
                    <a:pt x="17736" y="18578"/>
                    <a:pt x="13639" y="20221"/>
                    <a:pt x="10660" y="20808"/>
                  </a:cubicBezTo>
                  <a:cubicBezTo>
                    <a:pt x="7681" y="21395"/>
                    <a:pt x="5819" y="20925"/>
                    <a:pt x="4888" y="20104"/>
                  </a:cubicBezTo>
                  <a:cubicBezTo>
                    <a:pt x="3957" y="19282"/>
                    <a:pt x="3957" y="18108"/>
                    <a:pt x="3957" y="1693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8" name="Line"/>
            <p:cNvSpPr/>
            <p:nvPr/>
          </p:nvSpPr>
          <p:spPr>
            <a:xfrm>
              <a:off x="12620000" y="7410099"/>
              <a:ext cx="311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19" name="Line"/>
            <p:cNvSpPr/>
            <p:nvPr/>
          </p:nvSpPr>
          <p:spPr>
            <a:xfrm>
              <a:off x="12034519" y="7027642"/>
              <a:ext cx="139216" cy="58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415" fill="norm" stroke="1" extrusionOk="0">
                  <a:moveTo>
                    <a:pt x="11718" y="705"/>
                  </a:moveTo>
                  <a:cubicBezTo>
                    <a:pt x="9611" y="324"/>
                    <a:pt x="7503" y="-57"/>
                    <a:pt x="5396" y="7"/>
                  </a:cubicBezTo>
                  <a:cubicBezTo>
                    <a:pt x="3289" y="70"/>
                    <a:pt x="1182" y="578"/>
                    <a:pt x="391" y="2039"/>
                  </a:cubicBezTo>
                  <a:cubicBezTo>
                    <a:pt x="-399" y="3501"/>
                    <a:pt x="128" y="5915"/>
                    <a:pt x="918" y="8774"/>
                  </a:cubicBezTo>
                  <a:cubicBezTo>
                    <a:pt x="1708" y="11632"/>
                    <a:pt x="2762" y="14936"/>
                    <a:pt x="3289" y="17159"/>
                  </a:cubicBezTo>
                  <a:cubicBezTo>
                    <a:pt x="3816" y="19383"/>
                    <a:pt x="3816" y="20527"/>
                    <a:pt x="5133" y="21035"/>
                  </a:cubicBezTo>
                  <a:cubicBezTo>
                    <a:pt x="6450" y="21543"/>
                    <a:pt x="9084" y="21416"/>
                    <a:pt x="11981" y="21352"/>
                  </a:cubicBezTo>
                  <a:cubicBezTo>
                    <a:pt x="14879" y="21289"/>
                    <a:pt x="18040" y="21289"/>
                    <a:pt x="21201" y="2128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0" name="Line"/>
            <p:cNvSpPr/>
            <p:nvPr/>
          </p:nvSpPr>
          <p:spPr>
            <a:xfrm>
              <a:off x="12723783" y="7095291"/>
              <a:ext cx="195261" cy="55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543" fill="norm" stroke="1" extrusionOk="0">
                  <a:moveTo>
                    <a:pt x="0" y="540"/>
                  </a:moveTo>
                  <a:cubicBezTo>
                    <a:pt x="1895" y="270"/>
                    <a:pt x="3789" y="0"/>
                    <a:pt x="5684" y="0"/>
                  </a:cubicBezTo>
                  <a:cubicBezTo>
                    <a:pt x="7579" y="0"/>
                    <a:pt x="9474" y="270"/>
                    <a:pt x="11179" y="607"/>
                  </a:cubicBezTo>
                  <a:cubicBezTo>
                    <a:pt x="12884" y="945"/>
                    <a:pt x="14400" y="1350"/>
                    <a:pt x="15347" y="2430"/>
                  </a:cubicBezTo>
                  <a:cubicBezTo>
                    <a:pt x="16295" y="3510"/>
                    <a:pt x="16674" y="5265"/>
                    <a:pt x="17621" y="8100"/>
                  </a:cubicBezTo>
                  <a:cubicBezTo>
                    <a:pt x="18568" y="10935"/>
                    <a:pt x="20084" y="14850"/>
                    <a:pt x="20842" y="17280"/>
                  </a:cubicBezTo>
                  <a:cubicBezTo>
                    <a:pt x="21600" y="19710"/>
                    <a:pt x="21600" y="20655"/>
                    <a:pt x="20653" y="21128"/>
                  </a:cubicBezTo>
                  <a:cubicBezTo>
                    <a:pt x="19705" y="21600"/>
                    <a:pt x="17811" y="21600"/>
                    <a:pt x="14968" y="21465"/>
                  </a:cubicBezTo>
                  <a:cubicBezTo>
                    <a:pt x="12126" y="21330"/>
                    <a:pt x="8337" y="21060"/>
                    <a:pt x="4547" y="2079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>
              <a:off x="13130077" y="7420477"/>
              <a:ext cx="245999" cy="356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23" fill="norm" stroke="1" extrusionOk="0">
                  <a:moveTo>
                    <a:pt x="1666" y="0"/>
                  </a:moveTo>
                  <a:cubicBezTo>
                    <a:pt x="766" y="831"/>
                    <a:pt x="-134" y="1662"/>
                    <a:pt x="16" y="2596"/>
                  </a:cubicBezTo>
                  <a:cubicBezTo>
                    <a:pt x="166" y="3531"/>
                    <a:pt x="1366" y="4569"/>
                    <a:pt x="3766" y="5400"/>
                  </a:cubicBezTo>
                  <a:cubicBezTo>
                    <a:pt x="6166" y="6231"/>
                    <a:pt x="9766" y="6854"/>
                    <a:pt x="12466" y="7165"/>
                  </a:cubicBezTo>
                  <a:cubicBezTo>
                    <a:pt x="15166" y="7477"/>
                    <a:pt x="16966" y="7477"/>
                    <a:pt x="18466" y="7165"/>
                  </a:cubicBezTo>
                  <a:cubicBezTo>
                    <a:pt x="19966" y="6854"/>
                    <a:pt x="21166" y="6231"/>
                    <a:pt x="21316" y="5504"/>
                  </a:cubicBezTo>
                  <a:cubicBezTo>
                    <a:pt x="21466" y="4777"/>
                    <a:pt x="20566" y="3946"/>
                    <a:pt x="19366" y="3531"/>
                  </a:cubicBezTo>
                  <a:cubicBezTo>
                    <a:pt x="18166" y="3115"/>
                    <a:pt x="16666" y="3115"/>
                    <a:pt x="14266" y="3219"/>
                  </a:cubicBezTo>
                  <a:cubicBezTo>
                    <a:pt x="11866" y="3323"/>
                    <a:pt x="8566" y="3531"/>
                    <a:pt x="6466" y="5712"/>
                  </a:cubicBezTo>
                  <a:cubicBezTo>
                    <a:pt x="4366" y="7892"/>
                    <a:pt x="3466" y="12046"/>
                    <a:pt x="4216" y="14954"/>
                  </a:cubicBezTo>
                  <a:cubicBezTo>
                    <a:pt x="4966" y="17862"/>
                    <a:pt x="7366" y="19523"/>
                    <a:pt x="9766" y="20458"/>
                  </a:cubicBezTo>
                  <a:cubicBezTo>
                    <a:pt x="12166" y="21392"/>
                    <a:pt x="14566" y="21600"/>
                    <a:pt x="16366" y="21288"/>
                  </a:cubicBezTo>
                  <a:cubicBezTo>
                    <a:pt x="18166" y="20977"/>
                    <a:pt x="19366" y="20146"/>
                    <a:pt x="19066" y="19212"/>
                  </a:cubicBezTo>
                  <a:cubicBezTo>
                    <a:pt x="18766" y="18277"/>
                    <a:pt x="16966" y="17238"/>
                    <a:pt x="15166" y="162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2" name="Line"/>
            <p:cNvSpPr/>
            <p:nvPr/>
          </p:nvSpPr>
          <p:spPr>
            <a:xfrm>
              <a:off x="14311661" y="6559079"/>
              <a:ext cx="51892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3" name="Line"/>
            <p:cNvSpPr/>
            <p:nvPr/>
          </p:nvSpPr>
          <p:spPr>
            <a:xfrm>
              <a:off x="14456957" y="6548700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>
              <a:off x="14435281" y="7121236"/>
              <a:ext cx="115083" cy="434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514" fill="norm" stroke="1" extrusionOk="0">
                  <a:moveTo>
                    <a:pt x="21134" y="1971"/>
                  </a:moveTo>
                  <a:cubicBezTo>
                    <a:pt x="19228" y="1285"/>
                    <a:pt x="17322" y="600"/>
                    <a:pt x="14781" y="257"/>
                  </a:cubicBezTo>
                  <a:cubicBezTo>
                    <a:pt x="12240" y="-86"/>
                    <a:pt x="9063" y="-86"/>
                    <a:pt x="6204" y="257"/>
                  </a:cubicBezTo>
                  <a:cubicBezTo>
                    <a:pt x="3346" y="600"/>
                    <a:pt x="805" y="1285"/>
                    <a:pt x="169" y="4028"/>
                  </a:cubicBezTo>
                  <a:cubicBezTo>
                    <a:pt x="-466" y="6771"/>
                    <a:pt x="805" y="11571"/>
                    <a:pt x="2075" y="14743"/>
                  </a:cubicBezTo>
                  <a:cubicBezTo>
                    <a:pt x="3346" y="17914"/>
                    <a:pt x="4616" y="19457"/>
                    <a:pt x="7793" y="20314"/>
                  </a:cubicBezTo>
                  <a:cubicBezTo>
                    <a:pt x="10969" y="21171"/>
                    <a:pt x="16052" y="21343"/>
                    <a:pt x="21134" y="21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>
              <a:off x="14851332" y="7192155"/>
              <a:ext cx="179773" cy="31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393" fill="norm" stroke="1" extrusionOk="0">
                  <a:moveTo>
                    <a:pt x="1223" y="0"/>
                  </a:moveTo>
                  <a:cubicBezTo>
                    <a:pt x="2853" y="5934"/>
                    <a:pt x="4483" y="11868"/>
                    <a:pt x="5502" y="15666"/>
                  </a:cubicBezTo>
                  <a:cubicBezTo>
                    <a:pt x="6521" y="19464"/>
                    <a:pt x="6928" y="21125"/>
                    <a:pt x="6725" y="21363"/>
                  </a:cubicBezTo>
                  <a:cubicBezTo>
                    <a:pt x="6521" y="21600"/>
                    <a:pt x="5706" y="20413"/>
                    <a:pt x="5298" y="19226"/>
                  </a:cubicBezTo>
                  <a:cubicBezTo>
                    <a:pt x="4891" y="18040"/>
                    <a:pt x="4891" y="16853"/>
                    <a:pt x="5706" y="15785"/>
                  </a:cubicBezTo>
                  <a:cubicBezTo>
                    <a:pt x="6521" y="14716"/>
                    <a:pt x="8151" y="13767"/>
                    <a:pt x="10800" y="13648"/>
                  </a:cubicBezTo>
                  <a:cubicBezTo>
                    <a:pt x="13449" y="13530"/>
                    <a:pt x="17117" y="14242"/>
                    <a:pt x="19155" y="15310"/>
                  </a:cubicBezTo>
                  <a:cubicBezTo>
                    <a:pt x="21192" y="16378"/>
                    <a:pt x="21600" y="17802"/>
                    <a:pt x="20785" y="18870"/>
                  </a:cubicBezTo>
                  <a:cubicBezTo>
                    <a:pt x="19970" y="19938"/>
                    <a:pt x="17932" y="20651"/>
                    <a:pt x="14264" y="20888"/>
                  </a:cubicBezTo>
                  <a:cubicBezTo>
                    <a:pt x="10596" y="21125"/>
                    <a:pt x="5298" y="20888"/>
                    <a:pt x="0" y="2065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>
              <a:off x="15137928" y="7441233"/>
              <a:ext cx="118159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600" fill="norm" stroke="1" extrusionOk="0">
                  <a:moveTo>
                    <a:pt x="4416" y="0"/>
                  </a:moveTo>
                  <a:cubicBezTo>
                    <a:pt x="7502" y="0"/>
                    <a:pt x="10588" y="0"/>
                    <a:pt x="12748" y="1080"/>
                  </a:cubicBezTo>
                  <a:cubicBezTo>
                    <a:pt x="14908" y="2160"/>
                    <a:pt x="16142" y="4320"/>
                    <a:pt x="15833" y="6264"/>
                  </a:cubicBezTo>
                  <a:cubicBezTo>
                    <a:pt x="15525" y="8208"/>
                    <a:pt x="13673" y="9936"/>
                    <a:pt x="11513" y="11448"/>
                  </a:cubicBezTo>
                  <a:cubicBezTo>
                    <a:pt x="9353" y="12960"/>
                    <a:pt x="6885" y="14256"/>
                    <a:pt x="4416" y="15768"/>
                  </a:cubicBezTo>
                  <a:cubicBezTo>
                    <a:pt x="1948" y="17280"/>
                    <a:pt x="-521" y="19008"/>
                    <a:pt x="96" y="20088"/>
                  </a:cubicBezTo>
                  <a:cubicBezTo>
                    <a:pt x="713" y="21168"/>
                    <a:pt x="4416" y="21600"/>
                    <a:pt x="8427" y="21600"/>
                  </a:cubicBezTo>
                  <a:cubicBezTo>
                    <a:pt x="12439" y="21600"/>
                    <a:pt x="16759" y="21168"/>
                    <a:pt x="21079" y="207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>
              <a:off x="15328734" y="6994967"/>
              <a:ext cx="182045" cy="662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542" fill="norm" stroke="1" extrusionOk="0">
                  <a:moveTo>
                    <a:pt x="0" y="0"/>
                  </a:moveTo>
                  <a:cubicBezTo>
                    <a:pt x="4075" y="450"/>
                    <a:pt x="8151" y="900"/>
                    <a:pt x="11411" y="1294"/>
                  </a:cubicBezTo>
                  <a:cubicBezTo>
                    <a:pt x="14672" y="1688"/>
                    <a:pt x="17117" y="2025"/>
                    <a:pt x="17932" y="2475"/>
                  </a:cubicBezTo>
                  <a:cubicBezTo>
                    <a:pt x="18747" y="2925"/>
                    <a:pt x="17932" y="3488"/>
                    <a:pt x="17932" y="5231"/>
                  </a:cubicBezTo>
                  <a:cubicBezTo>
                    <a:pt x="17932" y="6975"/>
                    <a:pt x="18747" y="9900"/>
                    <a:pt x="19562" y="12488"/>
                  </a:cubicBezTo>
                  <a:cubicBezTo>
                    <a:pt x="20377" y="15075"/>
                    <a:pt x="21192" y="17325"/>
                    <a:pt x="21396" y="18787"/>
                  </a:cubicBezTo>
                  <a:cubicBezTo>
                    <a:pt x="21600" y="20250"/>
                    <a:pt x="21192" y="20925"/>
                    <a:pt x="19970" y="21262"/>
                  </a:cubicBezTo>
                  <a:cubicBezTo>
                    <a:pt x="18747" y="21600"/>
                    <a:pt x="16709" y="21600"/>
                    <a:pt x="14468" y="21431"/>
                  </a:cubicBezTo>
                  <a:cubicBezTo>
                    <a:pt x="12226" y="21263"/>
                    <a:pt x="9781" y="20925"/>
                    <a:pt x="7336" y="2058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>
              <a:off x="15702353" y="7416309"/>
              <a:ext cx="237159" cy="329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82" fill="norm" stroke="1" extrusionOk="0">
                  <a:moveTo>
                    <a:pt x="0" y="1604"/>
                  </a:moveTo>
                  <a:cubicBezTo>
                    <a:pt x="4383" y="2718"/>
                    <a:pt x="8765" y="3831"/>
                    <a:pt x="11896" y="4388"/>
                  </a:cubicBezTo>
                  <a:cubicBezTo>
                    <a:pt x="15026" y="4945"/>
                    <a:pt x="16904" y="4945"/>
                    <a:pt x="18470" y="4611"/>
                  </a:cubicBezTo>
                  <a:cubicBezTo>
                    <a:pt x="20035" y="4277"/>
                    <a:pt x="21287" y="3609"/>
                    <a:pt x="21443" y="2829"/>
                  </a:cubicBezTo>
                  <a:cubicBezTo>
                    <a:pt x="21600" y="2050"/>
                    <a:pt x="20661" y="1159"/>
                    <a:pt x="19409" y="602"/>
                  </a:cubicBezTo>
                  <a:cubicBezTo>
                    <a:pt x="18157" y="46"/>
                    <a:pt x="16591" y="-177"/>
                    <a:pt x="14243" y="157"/>
                  </a:cubicBezTo>
                  <a:cubicBezTo>
                    <a:pt x="11896" y="491"/>
                    <a:pt x="8765" y="1382"/>
                    <a:pt x="6730" y="4388"/>
                  </a:cubicBezTo>
                  <a:cubicBezTo>
                    <a:pt x="4696" y="7394"/>
                    <a:pt x="3756" y="12516"/>
                    <a:pt x="3756" y="15633"/>
                  </a:cubicBezTo>
                  <a:cubicBezTo>
                    <a:pt x="3756" y="18751"/>
                    <a:pt x="4696" y="19864"/>
                    <a:pt x="7513" y="20532"/>
                  </a:cubicBezTo>
                  <a:cubicBezTo>
                    <a:pt x="10330" y="21200"/>
                    <a:pt x="15026" y="21423"/>
                    <a:pt x="17530" y="20866"/>
                  </a:cubicBezTo>
                  <a:cubicBezTo>
                    <a:pt x="20035" y="20310"/>
                    <a:pt x="20348" y="18974"/>
                    <a:pt x="19878" y="17971"/>
                  </a:cubicBezTo>
                  <a:cubicBezTo>
                    <a:pt x="19409" y="16969"/>
                    <a:pt x="18157" y="16301"/>
                    <a:pt x="16904" y="1563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9" name="Line"/>
            <p:cNvSpPr/>
            <p:nvPr/>
          </p:nvSpPr>
          <p:spPr>
            <a:xfrm>
              <a:off x="8520576" y="9542693"/>
              <a:ext cx="1764310" cy="59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fill="norm" stroke="1" extrusionOk="0">
                  <a:moveTo>
                    <a:pt x="0" y="7684"/>
                  </a:moveTo>
                  <a:cubicBezTo>
                    <a:pt x="805" y="9931"/>
                    <a:pt x="1609" y="12179"/>
                    <a:pt x="2329" y="13927"/>
                  </a:cubicBezTo>
                  <a:cubicBezTo>
                    <a:pt x="3049" y="15675"/>
                    <a:pt x="3685" y="16923"/>
                    <a:pt x="4405" y="17985"/>
                  </a:cubicBezTo>
                  <a:cubicBezTo>
                    <a:pt x="5125" y="19046"/>
                    <a:pt x="5929" y="19920"/>
                    <a:pt x="6798" y="20544"/>
                  </a:cubicBezTo>
                  <a:cubicBezTo>
                    <a:pt x="7666" y="21168"/>
                    <a:pt x="8598" y="21543"/>
                    <a:pt x="9572" y="21543"/>
                  </a:cubicBezTo>
                  <a:cubicBezTo>
                    <a:pt x="10546" y="21543"/>
                    <a:pt x="11562" y="21168"/>
                    <a:pt x="12664" y="20419"/>
                  </a:cubicBezTo>
                  <a:cubicBezTo>
                    <a:pt x="13765" y="19670"/>
                    <a:pt x="14951" y="18546"/>
                    <a:pt x="15967" y="16923"/>
                  </a:cubicBezTo>
                  <a:cubicBezTo>
                    <a:pt x="16984" y="15300"/>
                    <a:pt x="17831" y="13178"/>
                    <a:pt x="18572" y="10930"/>
                  </a:cubicBezTo>
                  <a:cubicBezTo>
                    <a:pt x="19313" y="8683"/>
                    <a:pt x="19948" y="6311"/>
                    <a:pt x="20287" y="4812"/>
                  </a:cubicBezTo>
                  <a:cubicBezTo>
                    <a:pt x="20626" y="3314"/>
                    <a:pt x="20668" y="2690"/>
                    <a:pt x="20689" y="2003"/>
                  </a:cubicBezTo>
                  <a:cubicBezTo>
                    <a:pt x="20711" y="1316"/>
                    <a:pt x="20711" y="567"/>
                    <a:pt x="20584" y="255"/>
                  </a:cubicBezTo>
                  <a:cubicBezTo>
                    <a:pt x="20456" y="-57"/>
                    <a:pt x="20202" y="68"/>
                    <a:pt x="19991" y="318"/>
                  </a:cubicBezTo>
                  <a:cubicBezTo>
                    <a:pt x="19779" y="567"/>
                    <a:pt x="19609" y="942"/>
                    <a:pt x="19419" y="1316"/>
                  </a:cubicBezTo>
                  <a:cubicBezTo>
                    <a:pt x="19228" y="1691"/>
                    <a:pt x="19016" y="2066"/>
                    <a:pt x="18826" y="2440"/>
                  </a:cubicBezTo>
                  <a:cubicBezTo>
                    <a:pt x="18635" y="2815"/>
                    <a:pt x="18466" y="3189"/>
                    <a:pt x="18487" y="3189"/>
                  </a:cubicBezTo>
                  <a:cubicBezTo>
                    <a:pt x="18508" y="3189"/>
                    <a:pt x="18720" y="2815"/>
                    <a:pt x="18911" y="2440"/>
                  </a:cubicBezTo>
                  <a:cubicBezTo>
                    <a:pt x="19101" y="2066"/>
                    <a:pt x="19271" y="1691"/>
                    <a:pt x="19504" y="1192"/>
                  </a:cubicBezTo>
                  <a:cubicBezTo>
                    <a:pt x="19736" y="692"/>
                    <a:pt x="20033" y="68"/>
                    <a:pt x="20245" y="5"/>
                  </a:cubicBezTo>
                  <a:cubicBezTo>
                    <a:pt x="20456" y="-57"/>
                    <a:pt x="20584" y="442"/>
                    <a:pt x="20795" y="1566"/>
                  </a:cubicBezTo>
                  <a:cubicBezTo>
                    <a:pt x="21007" y="2690"/>
                    <a:pt x="21304" y="4438"/>
                    <a:pt x="21600" y="618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heorem"/>
          <p:cNvSpPr txBox="1"/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433" name="IMG_0126.png" descr="IMG_01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339" y="2311745"/>
            <a:ext cx="20595611" cy="7042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Drawing"/>
          <p:cNvGrpSpPr/>
          <p:nvPr/>
        </p:nvGrpSpPr>
        <p:grpSpPr>
          <a:xfrm>
            <a:off x="1598256" y="916324"/>
            <a:ext cx="21629345" cy="11370385"/>
            <a:chOff x="0" y="0"/>
            <a:chExt cx="21629343" cy="11370383"/>
          </a:xfrm>
        </p:grpSpPr>
        <p:sp>
          <p:nvSpPr>
            <p:cNvPr id="435" name="Line"/>
            <p:cNvSpPr/>
            <p:nvPr/>
          </p:nvSpPr>
          <p:spPr>
            <a:xfrm>
              <a:off x="179238" y="208316"/>
              <a:ext cx="1345460" cy="80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08" fill="norm" stroke="1" extrusionOk="0">
                  <a:moveTo>
                    <a:pt x="121" y="4293"/>
                  </a:moveTo>
                  <a:cubicBezTo>
                    <a:pt x="177" y="7405"/>
                    <a:pt x="232" y="10516"/>
                    <a:pt x="287" y="12622"/>
                  </a:cubicBezTo>
                  <a:cubicBezTo>
                    <a:pt x="343" y="14727"/>
                    <a:pt x="398" y="15825"/>
                    <a:pt x="481" y="16694"/>
                  </a:cubicBezTo>
                  <a:cubicBezTo>
                    <a:pt x="564" y="17564"/>
                    <a:pt x="675" y="18205"/>
                    <a:pt x="730" y="18205"/>
                  </a:cubicBezTo>
                  <a:cubicBezTo>
                    <a:pt x="786" y="18205"/>
                    <a:pt x="786" y="17564"/>
                    <a:pt x="730" y="16008"/>
                  </a:cubicBezTo>
                  <a:cubicBezTo>
                    <a:pt x="675" y="14452"/>
                    <a:pt x="564" y="11981"/>
                    <a:pt x="509" y="10196"/>
                  </a:cubicBezTo>
                  <a:cubicBezTo>
                    <a:pt x="453" y="8411"/>
                    <a:pt x="453" y="7313"/>
                    <a:pt x="453" y="6489"/>
                  </a:cubicBezTo>
                  <a:cubicBezTo>
                    <a:pt x="453" y="5666"/>
                    <a:pt x="453" y="5116"/>
                    <a:pt x="592" y="4796"/>
                  </a:cubicBezTo>
                  <a:cubicBezTo>
                    <a:pt x="730" y="4476"/>
                    <a:pt x="1007" y="4384"/>
                    <a:pt x="1423" y="4522"/>
                  </a:cubicBezTo>
                  <a:cubicBezTo>
                    <a:pt x="1838" y="4659"/>
                    <a:pt x="2392" y="5025"/>
                    <a:pt x="2863" y="5711"/>
                  </a:cubicBezTo>
                  <a:cubicBezTo>
                    <a:pt x="3333" y="6398"/>
                    <a:pt x="3721" y="7405"/>
                    <a:pt x="3887" y="8137"/>
                  </a:cubicBezTo>
                  <a:cubicBezTo>
                    <a:pt x="4053" y="8869"/>
                    <a:pt x="3998" y="9327"/>
                    <a:pt x="3555" y="9784"/>
                  </a:cubicBezTo>
                  <a:cubicBezTo>
                    <a:pt x="3112" y="10242"/>
                    <a:pt x="2281" y="10700"/>
                    <a:pt x="1727" y="10928"/>
                  </a:cubicBezTo>
                  <a:cubicBezTo>
                    <a:pt x="1173" y="11157"/>
                    <a:pt x="897" y="11157"/>
                    <a:pt x="620" y="11111"/>
                  </a:cubicBezTo>
                  <a:cubicBezTo>
                    <a:pt x="343" y="11066"/>
                    <a:pt x="66" y="10974"/>
                    <a:pt x="10" y="10745"/>
                  </a:cubicBezTo>
                  <a:cubicBezTo>
                    <a:pt x="-45" y="10516"/>
                    <a:pt x="121" y="10150"/>
                    <a:pt x="481" y="9922"/>
                  </a:cubicBezTo>
                  <a:cubicBezTo>
                    <a:pt x="841" y="9693"/>
                    <a:pt x="1395" y="9601"/>
                    <a:pt x="2115" y="9372"/>
                  </a:cubicBezTo>
                  <a:cubicBezTo>
                    <a:pt x="2835" y="9144"/>
                    <a:pt x="3721" y="8777"/>
                    <a:pt x="4303" y="8549"/>
                  </a:cubicBezTo>
                  <a:cubicBezTo>
                    <a:pt x="4884" y="8320"/>
                    <a:pt x="5161" y="8228"/>
                    <a:pt x="5438" y="8183"/>
                  </a:cubicBezTo>
                  <a:cubicBezTo>
                    <a:pt x="5715" y="8137"/>
                    <a:pt x="5992" y="8137"/>
                    <a:pt x="6158" y="8366"/>
                  </a:cubicBezTo>
                  <a:cubicBezTo>
                    <a:pt x="6324" y="8594"/>
                    <a:pt x="6380" y="9052"/>
                    <a:pt x="6435" y="9739"/>
                  </a:cubicBezTo>
                  <a:cubicBezTo>
                    <a:pt x="6490" y="10425"/>
                    <a:pt x="6546" y="11340"/>
                    <a:pt x="6629" y="12027"/>
                  </a:cubicBezTo>
                  <a:cubicBezTo>
                    <a:pt x="6712" y="12713"/>
                    <a:pt x="6823" y="13171"/>
                    <a:pt x="7238" y="13537"/>
                  </a:cubicBezTo>
                  <a:cubicBezTo>
                    <a:pt x="7653" y="13903"/>
                    <a:pt x="8373" y="14177"/>
                    <a:pt x="9010" y="14132"/>
                  </a:cubicBezTo>
                  <a:cubicBezTo>
                    <a:pt x="9647" y="14086"/>
                    <a:pt x="10201" y="13720"/>
                    <a:pt x="10561" y="13354"/>
                  </a:cubicBezTo>
                  <a:cubicBezTo>
                    <a:pt x="10921" y="12988"/>
                    <a:pt x="11087" y="12622"/>
                    <a:pt x="11143" y="12210"/>
                  </a:cubicBezTo>
                  <a:cubicBezTo>
                    <a:pt x="11198" y="11798"/>
                    <a:pt x="11143" y="11340"/>
                    <a:pt x="10949" y="11066"/>
                  </a:cubicBezTo>
                  <a:cubicBezTo>
                    <a:pt x="10755" y="10791"/>
                    <a:pt x="10423" y="10700"/>
                    <a:pt x="10007" y="10608"/>
                  </a:cubicBezTo>
                  <a:cubicBezTo>
                    <a:pt x="9592" y="10516"/>
                    <a:pt x="9093" y="10425"/>
                    <a:pt x="9010" y="10654"/>
                  </a:cubicBezTo>
                  <a:cubicBezTo>
                    <a:pt x="8927" y="10883"/>
                    <a:pt x="9260" y="11432"/>
                    <a:pt x="9869" y="11889"/>
                  </a:cubicBezTo>
                  <a:cubicBezTo>
                    <a:pt x="10478" y="12347"/>
                    <a:pt x="11364" y="12713"/>
                    <a:pt x="12333" y="12667"/>
                  </a:cubicBezTo>
                  <a:cubicBezTo>
                    <a:pt x="13303" y="12622"/>
                    <a:pt x="14355" y="12164"/>
                    <a:pt x="14964" y="11752"/>
                  </a:cubicBezTo>
                  <a:cubicBezTo>
                    <a:pt x="15573" y="11340"/>
                    <a:pt x="15740" y="10974"/>
                    <a:pt x="15712" y="10654"/>
                  </a:cubicBezTo>
                  <a:cubicBezTo>
                    <a:pt x="15684" y="10333"/>
                    <a:pt x="15463" y="10059"/>
                    <a:pt x="15213" y="9876"/>
                  </a:cubicBezTo>
                  <a:cubicBezTo>
                    <a:pt x="14964" y="9693"/>
                    <a:pt x="14687" y="9601"/>
                    <a:pt x="14410" y="9555"/>
                  </a:cubicBezTo>
                  <a:cubicBezTo>
                    <a:pt x="14133" y="9510"/>
                    <a:pt x="13857" y="9510"/>
                    <a:pt x="13690" y="9739"/>
                  </a:cubicBezTo>
                  <a:cubicBezTo>
                    <a:pt x="13524" y="9967"/>
                    <a:pt x="13469" y="10425"/>
                    <a:pt x="13635" y="10837"/>
                  </a:cubicBezTo>
                  <a:cubicBezTo>
                    <a:pt x="13801" y="11249"/>
                    <a:pt x="14189" y="11615"/>
                    <a:pt x="14798" y="11798"/>
                  </a:cubicBezTo>
                  <a:cubicBezTo>
                    <a:pt x="15407" y="11981"/>
                    <a:pt x="16238" y="11981"/>
                    <a:pt x="17207" y="11294"/>
                  </a:cubicBezTo>
                  <a:cubicBezTo>
                    <a:pt x="18177" y="10608"/>
                    <a:pt x="19284" y="9235"/>
                    <a:pt x="20032" y="7816"/>
                  </a:cubicBezTo>
                  <a:cubicBezTo>
                    <a:pt x="20780" y="6398"/>
                    <a:pt x="21167" y="4933"/>
                    <a:pt x="21361" y="3972"/>
                  </a:cubicBezTo>
                  <a:cubicBezTo>
                    <a:pt x="21555" y="3011"/>
                    <a:pt x="21555" y="2554"/>
                    <a:pt x="21527" y="2096"/>
                  </a:cubicBezTo>
                  <a:cubicBezTo>
                    <a:pt x="21500" y="1639"/>
                    <a:pt x="21444" y="1181"/>
                    <a:pt x="21306" y="723"/>
                  </a:cubicBezTo>
                  <a:cubicBezTo>
                    <a:pt x="21167" y="266"/>
                    <a:pt x="20946" y="-192"/>
                    <a:pt x="20752" y="83"/>
                  </a:cubicBezTo>
                  <a:cubicBezTo>
                    <a:pt x="20558" y="357"/>
                    <a:pt x="20392" y="1364"/>
                    <a:pt x="20253" y="2966"/>
                  </a:cubicBezTo>
                  <a:cubicBezTo>
                    <a:pt x="20115" y="4567"/>
                    <a:pt x="20004" y="6764"/>
                    <a:pt x="19949" y="9144"/>
                  </a:cubicBezTo>
                  <a:cubicBezTo>
                    <a:pt x="19893" y="11523"/>
                    <a:pt x="19893" y="14086"/>
                    <a:pt x="20004" y="16008"/>
                  </a:cubicBezTo>
                  <a:cubicBezTo>
                    <a:pt x="20115" y="17930"/>
                    <a:pt x="20337" y="19211"/>
                    <a:pt x="20530" y="20081"/>
                  </a:cubicBezTo>
                  <a:cubicBezTo>
                    <a:pt x="20724" y="20950"/>
                    <a:pt x="20890" y="21408"/>
                    <a:pt x="20973" y="21408"/>
                  </a:cubicBezTo>
                  <a:cubicBezTo>
                    <a:pt x="21057" y="21408"/>
                    <a:pt x="21057" y="20950"/>
                    <a:pt x="21057" y="20493"/>
                  </a:cubicBezTo>
                  <a:cubicBezTo>
                    <a:pt x="21057" y="20035"/>
                    <a:pt x="21057" y="19577"/>
                    <a:pt x="21057" y="191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6" name="Line"/>
            <p:cNvSpPr/>
            <p:nvPr/>
          </p:nvSpPr>
          <p:spPr>
            <a:xfrm>
              <a:off x="1411447" y="650797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7" name="Line"/>
            <p:cNvSpPr/>
            <p:nvPr/>
          </p:nvSpPr>
          <p:spPr>
            <a:xfrm>
              <a:off x="0" y="1014037"/>
              <a:ext cx="165014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" y="19543"/>
                    <a:pt x="2264" y="17486"/>
                    <a:pt x="3577" y="15943"/>
                  </a:cubicBezTo>
                  <a:cubicBezTo>
                    <a:pt x="4891" y="14400"/>
                    <a:pt x="6385" y="13371"/>
                    <a:pt x="7675" y="12343"/>
                  </a:cubicBezTo>
                  <a:cubicBezTo>
                    <a:pt x="8966" y="11314"/>
                    <a:pt x="10053" y="10286"/>
                    <a:pt x="11208" y="9257"/>
                  </a:cubicBezTo>
                  <a:cubicBezTo>
                    <a:pt x="12362" y="8229"/>
                    <a:pt x="13585" y="7200"/>
                    <a:pt x="14921" y="6686"/>
                  </a:cubicBezTo>
                  <a:cubicBezTo>
                    <a:pt x="16257" y="6171"/>
                    <a:pt x="17706" y="6171"/>
                    <a:pt x="18792" y="5143"/>
                  </a:cubicBezTo>
                  <a:cubicBezTo>
                    <a:pt x="19879" y="4114"/>
                    <a:pt x="20604" y="2057"/>
                    <a:pt x="21011" y="1029"/>
                  </a:cubicBezTo>
                  <a:cubicBezTo>
                    <a:pt x="21419" y="0"/>
                    <a:pt x="2150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>
              <a:off x="2790828" y="363664"/>
              <a:ext cx="340339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600" fill="norm" stroke="1" extrusionOk="0">
                  <a:moveTo>
                    <a:pt x="58" y="2720"/>
                  </a:moveTo>
                  <a:cubicBezTo>
                    <a:pt x="706" y="6880"/>
                    <a:pt x="1354" y="11040"/>
                    <a:pt x="1786" y="13920"/>
                  </a:cubicBezTo>
                  <a:cubicBezTo>
                    <a:pt x="2218" y="16800"/>
                    <a:pt x="2434" y="18400"/>
                    <a:pt x="2542" y="19600"/>
                  </a:cubicBezTo>
                  <a:cubicBezTo>
                    <a:pt x="2650" y="20800"/>
                    <a:pt x="2650" y="21600"/>
                    <a:pt x="2758" y="21600"/>
                  </a:cubicBezTo>
                  <a:cubicBezTo>
                    <a:pt x="2866" y="21600"/>
                    <a:pt x="3082" y="20800"/>
                    <a:pt x="2866" y="18320"/>
                  </a:cubicBezTo>
                  <a:cubicBezTo>
                    <a:pt x="2650" y="15840"/>
                    <a:pt x="2002" y="11680"/>
                    <a:pt x="1570" y="9120"/>
                  </a:cubicBezTo>
                  <a:cubicBezTo>
                    <a:pt x="1138" y="6560"/>
                    <a:pt x="922" y="5600"/>
                    <a:pt x="598" y="4720"/>
                  </a:cubicBezTo>
                  <a:cubicBezTo>
                    <a:pt x="274" y="3840"/>
                    <a:pt x="-158" y="3040"/>
                    <a:pt x="58" y="2400"/>
                  </a:cubicBezTo>
                  <a:cubicBezTo>
                    <a:pt x="274" y="1760"/>
                    <a:pt x="1138" y="1280"/>
                    <a:pt x="4162" y="1040"/>
                  </a:cubicBezTo>
                  <a:cubicBezTo>
                    <a:pt x="7186" y="800"/>
                    <a:pt x="12370" y="800"/>
                    <a:pt x="15826" y="720"/>
                  </a:cubicBezTo>
                  <a:cubicBezTo>
                    <a:pt x="19282" y="640"/>
                    <a:pt x="21010" y="480"/>
                    <a:pt x="21226" y="320"/>
                  </a:cubicBezTo>
                  <a:cubicBezTo>
                    <a:pt x="21442" y="160"/>
                    <a:pt x="20146" y="0"/>
                    <a:pt x="19174" y="0"/>
                  </a:cubicBezTo>
                  <a:cubicBezTo>
                    <a:pt x="18202" y="0"/>
                    <a:pt x="17554" y="160"/>
                    <a:pt x="16906" y="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>
              <a:off x="2708733" y="538531"/>
              <a:ext cx="944426" cy="204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3" fill="norm" stroke="1" extrusionOk="0">
                  <a:moveTo>
                    <a:pt x="0" y="10429"/>
                  </a:moveTo>
                  <a:cubicBezTo>
                    <a:pt x="1424" y="11845"/>
                    <a:pt x="2848" y="13262"/>
                    <a:pt x="4193" y="13616"/>
                  </a:cubicBezTo>
                  <a:cubicBezTo>
                    <a:pt x="5538" y="13970"/>
                    <a:pt x="6804" y="13262"/>
                    <a:pt x="7635" y="12908"/>
                  </a:cubicBezTo>
                  <a:cubicBezTo>
                    <a:pt x="8466" y="12554"/>
                    <a:pt x="8862" y="12554"/>
                    <a:pt x="9257" y="12199"/>
                  </a:cubicBezTo>
                  <a:cubicBezTo>
                    <a:pt x="9653" y="11845"/>
                    <a:pt x="10048" y="11137"/>
                    <a:pt x="10246" y="11668"/>
                  </a:cubicBezTo>
                  <a:cubicBezTo>
                    <a:pt x="10444" y="12199"/>
                    <a:pt x="10444" y="13970"/>
                    <a:pt x="10681" y="15563"/>
                  </a:cubicBezTo>
                  <a:cubicBezTo>
                    <a:pt x="10919" y="17157"/>
                    <a:pt x="11393" y="18573"/>
                    <a:pt x="11868" y="19281"/>
                  </a:cubicBezTo>
                  <a:cubicBezTo>
                    <a:pt x="12343" y="19990"/>
                    <a:pt x="12818" y="19990"/>
                    <a:pt x="13134" y="18927"/>
                  </a:cubicBezTo>
                  <a:cubicBezTo>
                    <a:pt x="13451" y="17865"/>
                    <a:pt x="13609" y="15740"/>
                    <a:pt x="13807" y="12908"/>
                  </a:cubicBezTo>
                  <a:cubicBezTo>
                    <a:pt x="14004" y="10075"/>
                    <a:pt x="14242" y="6534"/>
                    <a:pt x="14519" y="4232"/>
                  </a:cubicBezTo>
                  <a:cubicBezTo>
                    <a:pt x="14796" y="1931"/>
                    <a:pt x="15112" y="868"/>
                    <a:pt x="15468" y="337"/>
                  </a:cubicBezTo>
                  <a:cubicBezTo>
                    <a:pt x="15824" y="-194"/>
                    <a:pt x="16220" y="-194"/>
                    <a:pt x="16536" y="1045"/>
                  </a:cubicBezTo>
                  <a:cubicBezTo>
                    <a:pt x="16853" y="2285"/>
                    <a:pt x="17090" y="4763"/>
                    <a:pt x="17248" y="7419"/>
                  </a:cubicBezTo>
                  <a:cubicBezTo>
                    <a:pt x="17407" y="10075"/>
                    <a:pt x="17486" y="12908"/>
                    <a:pt x="17604" y="15386"/>
                  </a:cubicBezTo>
                  <a:cubicBezTo>
                    <a:pt x="17723" y="17865"/>
                    <a:pt x="17881" y="19990"/>
                    <a:pt x="18356" y="20698"/>
                  </a:cubicBezTo>
                  <a:cubicBezTo>
                    <a:pt x="18831" y="21406"/>
                    <a:pt x="19622" y="20698"/>
                    <a:pt x="20215" y="19636"/>
                  </a:cubicBezTo>
                  <a:cubicBezTo>
                    <a:pt x="20809" y="18573"/>
                    <a:pt x="21204" y="17157"/>
                    <a:pt x="21600" y="157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>
              <a:off x="4356673" y="598905"/>
              <a:ext cx="196416" cy="45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516" fill="norm" stroke="1" extrusionOk="0">
                  <a:moveTo>
                    <a:pt x="6823" y="0"/>
                  </a:moveTo>
                  <a:cubicBezTo>
                    <a:pt x="9386" y="1309"/>
                    <a:pt x="11948" y="2618"/>
                    <a:pt x="14328" y="5318"/>
                  </a:cubicBezTo>
                  <a:cubicBezTo>
                    <a:pt x="16708" y="8018"/>
                    <a:pt x="18904" y="12109"/>
                    <a:pt x="20003" y="14564"/>
                  </a:cubicBezTo>
                  <a:cubicBezTo>
                    <a:pt x="21101" y="17018"/>
                    <a:pt x="21101" y="17836"/>
                    <a:pt x="19637" y="18736"/>
                  </a:cubicBezTo>
                  <a:cubicBezTo>
                    <a:pt x="18172" y="19636"/>
                    <a:pt x="15243" y="20618"/>
                    <a:pt x="12681" y="21109"/>
                  </a:cubicBezTo>
                  <a:cubicBezTo>
                    <a:pt x="10118" y="21600"/>
                    <a:pt x="7921" y="21600"/>
                    <a:pt x="5908" y="21355"/>
                  </a:cubicBezTo>
                  <a:cubicBezTo>
                    <a:pt x="3894" y="21109"/>
                    <a:pt x="2064" y="20618"/>
                    <a:pt x="965" y="19964"/>
                  </a:cubicBezTo>
                  <a:cubicBezTo>
                    <a:pt x="-133" y="19309"/>
                    <a:pt x="-499" y="18491"/>
                    <a:pt x="965" y="17345"/>
                  </a:cubicBezTo>
                  <a:cubicBezTo>
                    <a:pt x="2430" y="16200"/>
                    <a:pt x="5725" y="14727"/>
                    <a:pt x="9020" y="13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1" name="Line"/>
            <p:cNvSpPr/>
            <p:nvPr/>
          </p:nvSpPr>
          <p:spPr>
            <a:xfrm>
              <a:off x="4369259" y="401718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2" name="Line"/>
            <p:cNvSpPr/>
            <p:nvPr/>
          </p:nvSpPr>
          <p:spPr>
            <a:xfrm>
              <a:off x="4836282" y="568364"/>
              <a:ext cx="28751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982" fill="norm" stroke="1" extrusionOk="0">
                  <a:moveTo>
                    <a:pt x="0" y="20982"/>
                  </a:moveTo>
                  <a:cubicBezTo>
                    <a:pt x="5657" y="13782"/>
                    <a:pt x="11314" y="6582"/>
                    <a:pt x="15171" y="2982"/>
                  </a:cubicBezTo>
                  <a:cubicBezTo>
                    <a:pt x="19029" y="-618"/>
                    <a:pt x="21086" y="-618"/>
                    <a:pt x="21343" y="1182"/>
                  </a:cubicBezTo>
                  <a:cubicBezTo>
                    <a:pt x="21600" y="2982"/>
                    <a:pt x="20057" y="6582"/>
                    <a:pt x="19029" y="10182"/>
                  </a:cubicBezTo>
                  <a:cubicBezTo>
                    <a:pt x="18000" y="13782"/>
                    <a:pt x="17486" y="17382"/>
                    <a:pt x="16971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3" name="Line"/>
            <p:cNvSpPr/>
            <p:nvPr/>
          </p:nvSpPr>
          <p:spPr>
            <a:xfrm>
              <a:off x="4846661" y="671553"/>
              <a:ext cx="34248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4" name="Line"/>
            <p:cNvSpPr/>
            <p:nvPr/>
          </p:nvSpPr>
          <p:spPr>
            <a:xfrm>
              <a:off x="5365575" y="432853"/>
              <a:ext cx="10378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5" name="Line"/>
            <p:cNvSpPr/>
            <p:nvPr/>
          </p:nvSpPr>
          <p:spPr>
            <a:xfrm>
              <a:off x="5676924" y="796093"/>
              <a:ext cx="1038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>
              <a:off x="6123191" y="526257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>
              <a:off x="6382648" y="505501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8" name="Line"/>
            <p:cNvSpPr/>
            <p:nvPr/>
          </p:nvSpPr>
          <p:spPr>
            <a:xfrm>
              <a:off x="6548700" y="505501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49" name="Line"/>
            <p:cNvSpPr/>
            <p:nvPr/>
          </p:nvSpPr>
          <p:spPr>
            <a:xfrm>
              <a:off x="6870428" y="702688"/>
              <a:ext cx="3551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fill="norm" stroke="1" extrusionOk="0">
                  <a:moveTo>
                    <a:pt x="17673" y="0"/>
                  </a:moveTo>
                  <a:cubicBezTo>
                    <a:pt x="19636" y="4320"/>
                    <a:pt x="21600" y="8640"/>
                    <a:pt x="18655" y="12240"/>
                  </a:cubicBezTo>
                  <a:cubicBezTo>
                    <a:pt x="15709" y="15840"/>
                    <a:pt x="7855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0" name="Line"/>
            <p:cNvSpPr/>
            <p:nvPr/>
          </p:nvSpPr>
          <p:spPr>
            <a:xfrm>
              <a:off x="7358207" y="406187"/>
              <a:ext cx="373619" cy="23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3" fill="norm" stroke="1" extrusionOk="0">
                  <a:moveTo>
                    <a:pt x="0" y="4230"/>
                  </a:moveTo>
                  <a:cubicBezTo>
                    <a:pt x="1000" y="3922"/>
                    <a:pt x="2000" y="3613"/>
                    <a:pt x="3000" y="3613"/>
                  </a:cubicBezTo>
                  <a:cubicBezTo>
                    <a:pt x="4000" y="3613"/>
                    <a:pt x="5000" y="3922"/>
                    <a:pt x="5700" y="4847"/>
                  </a:cubicBezTo>
                  <a:cubicBezTo>
                    <a:pt x="6400" y="5773"/>
                    <a:pt x="6800" y="7316"/>
                    <a:pt x="7000" y="9322"/>
                  </a:cubicBezTo>
                  <a:cubicBezTo>
                    <a:pt x="7200" y="11327"/>
                    <a:pt x="7200" y="13796"/>
                    <a:pt x="7200" y="14259"/>
                  </a:cubicBezTo>
                  <a:cubicBezTo>
                    <a:pt x="7200" y="14722"/>
                    <a:pt x="7200" y="13179"/>
                    <a:pt x="7600" y="11019"/>
                  </a:cubicBezTo>
                  <a:cubicBezTo>
                    <a:pt x="8000" y="8859"/>
                    <a:pt x="8800" y="6082"/>
                    <a:pt x="9600" y="4230"/>
                  </a:cubicBezTo>
                  <a:cubicBezTo>
                    <a:pt x="10400" y="2379"/>
                    <a:pt x="11200" y="1453"/>
                    <a:pt x="12200" y="682"/>
                  </a:cubicBezTo>
                  <a:cubicBezTo>
                    <a:pt x="13200" y="-90"/>
                    <a:pt x="14400" y="-707"/>
                    <a:pt x="15600" y="1762"/>
                  </a:cubicBezTo>
                  <a:cubicBezTo>
                    <a:pt x="16800" y="4230"/>
                    <a:pt x="18000" y="9784"/>
                    <a:pt x="18600" y="13333"/>
                  </a:cubicBezTo>
                  <a:cubicBezTo>
                    <a:pt x="19200" y="16882"/>
                    <a:pt x="19200" y="18424"/>
                    <a:pt x="19600" y="19350"/>
                  </a:cubicBezTo>
                  <a:cubicBezTo>
                    <a:pt x="20000" y="20276"/>
                    <a:pt x="20800" y="20584"/>
                    <a:pt x="21600" y="20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1" name="Line"/>
            <p:cNvSpPr/>
            <p:nvPr/>
          </p:nvSpPr>
          <p:spPr>
            <a:xfrm>
              <a:off x="8012039" y="702688"/>
              <a:ext cx="3113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2" name="Line"/>
            <p:cNvSpPr/>
            <p:nvPr/>
          </p:nvSpPr>
          <p:spPr>
            <a:xfrm>
              <a:off x="8753941" y="318692"/>
              <a:ext cx="165004" cy="232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320" fill="norm" stroke="1" extrusionOk="0">
                  <a:moveTo>
                    <a:pt x="3325" y="0"/>
                  </a:moveTo>
                  <a:cubicBezTo>
                    <a:pt x="7292" y="0"/>
                    <a:pt x="11259" y="0"/>
                    <a:pt x="14565" y="1588"/>
                  </a:cubicBezTo>
                  <a:cubicBezTo>
                    <a:pt x="17872" y="3176"/>
                    <a:pt x="20516" y="6353"/>
                    <a:pt x="20957" y="9529"/>
                  </a:cubicBezTo>
                  <a:cubicBezTo>
                    <a:pt x="21398" y="12706"/>
                    <a:pt x="19635" y="15882"/>
                    <a:pt x="17431" y="17788"/>
                  </a:cubicBezTo>
                  <a:cubicBezTo>
                    <a:pt x="15227" y="19694"/>
                    <a:pt x="12582" y="20329"/>
                    <a:pt x="10157" y="20806"/>
                  </a:cubicBezTo>
                  <a:cubicBezTo>
                    <a:pt x="7733" y="21282"/>
                    <a:pt x="5529" y="21600"/>
                    <a:pt x="3545" y="20965"/>
                  </a:cubicBezTo>
                  <a:cubicBezTo>
                    <a:pt x="1561" y="20329"/>
                    <a:pt x="-202" y="18741"/>
                    <a:pt x="18" y="17629"/>
                  </a:cubicBezTo>
                  <a:cubicBezTo>
                    <a:pt x="239" y="16518"/>
                    <a:pt x="2443" y="15882"/>
                    <a:pt x="4647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3" name="Line"/>
            <p:cNvSpPr/>
            <p:nvPr/>
          </p:nvSpPr>
          <p:spPr>
            <a:xfrm>
              <a:off x="9039491" y="401718"/>
              <a:ext cx="373619" cy="16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fill="norm" stroke="1" extrusionOk="0">
                  <a:moveTo>
                    <a:pt x="0" y="0"/>
                  </a:moveTo>
                  <a:cubicBezTo>
                    <a:pt x="200" y="4500"/>
                    <a:pt x="400" y="9000"/>
                    <a:pt x="1300" y="12600"/>
                  </a:cubicBezTo>
                  <a:cubicBezTo>
                    <a:pt x="2200" y="16200"/>
                    <a:pt x="3800" y="18900"/>
                    <a:pt x="5100" y="20250"/>
                  </a:cubicBezTo>
                  <a:cubicBezTo>
                    <a:pt x="6400" y="21600"/>
                    <a:pt x="7400" y="21600"/>
                    <a:pt x="8200" y="20475"/>
                  </a:cubicBezTo>
                  <a:cubicBezTo>
                    <a:pt x="9000" y="19350"/>
                    <a:pt x="9600" y="17100"/>
                    <a:pt x="9900" y="14850"/>
                  </a:cubicBezTo>
                  <a:cubicBezTo>
                    <a:pt x="10200" y="12600"/>
                    <a:pt x="10200" y="10350"/>
                    <a:pt x="10100" y="8100"/>
                  </a:cubicBezTo>
                  <a:cubicBezTo>
                    <a:pt x="10000" y="5850"/>
                    <a:pt x="9800" y="3600"/>
                    <a:pt x="9700" y="3600"/>
                  </a:cubicBezTo>
                  <a:cubicBezTo>
                    <a:pt x="9600" y="3600"/>
                    <a:pt x="9600" y="5850"/>
                    <a:pt x="10000" y="8325"/>
                  </a:cubicBezTo>
                  <a:cubicBezTo>
                    <a:pt x="10400" y="10800"/>
                    <a:pt x="11200" y="13500"/>
                    <a:pt x="12500" y="15525"/>
                  </a:cubicBezTo>
                  <a:cubicBezTo>
                    <a:pt x="13800" y="17550"/>
                    <a:pt x="15600" y="18900"/>
                    <a:pt x="17200" y="18900"/>
                  </a:cubicBezTo>
                  <a:cubicBezTo>
                    <a:pt x="18800" y="18900"/>
                    <a:pt x="20200" y="1755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4" name="Line"/>
            <p:cNvSpPr/>
            <p:nvPr/>
          </p:nvSpPr>
          <p:spPr>
            <a:xfrm>
              <a:off x="9463001" y="323448"/>
              <a:ext cx="275710" cy="63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412" fill="norm" stroke="1" extrusionOk="0">
                  <a:moveTo>
                    <a:pt x="954" y="1582"/>
                  </a:moveTo>
                  <a:cubicBezTo>
                    <a:pt x="420" y="769"/>
                    <a:pt x="-113" y="-44"/>
                    <a:pt x="20" y="14"/>
                  </a:cubicBezTo>
                  <a:cubicBezTo>
                    <a:pt x="154" y="72"/>
                    <a:pt x="954" y="1001"/>
                    <a:pt x="2420" y="3556"/>
                  </a:cubicBezTo>
                  <a:cubicBezTo>
                    <a:pt x="3887" y="6111"/>
                    <a:pt x="6020" y="10291"/>
                    <a:pt x="7354" y="13195"/>
                  </a:cubicBezTo>
                  <a:cubicBezTo>
                    <a:pt x="8687" y="16098"/>
                    <a:pt x="9220" y="17724"/>
                    <a:pt x="9754" y="19001"/>
                  </a:cubicBezTo>
                  <a:cubicBezTo>
                    <a:pt x="10287" y="20279"/>
                    <a:pt x="10820" y="21208"/>
                    <a:pt x="11087" y="21382"/>
                  </a:cubicBezTo>
                  <a:cubicBezTo>
                    <a:pt x="11354" y="21556"/>
                    <a:pt x="11354" y="20975"/>
                    <a:pt x="10554" y="19175"/>
                  </a:cubicBezTo>
                  <a:cubicBezTo>
                    <a:pt x="9754" y="17375"/>
                    <a:pt x="8154" y="14356"/>
                    <a:pt x="7754" y="11221"/>
                  </a:cubicBezTo>
                  <a:cubicBezTo>
                    <a:pt x="7354" y="8085"/>
                    <a:pt x="8154" y="4833"/>
                    <a:pt x="8954" y="2975"/>
                  </a:cubicBezTo>
                  <a:cubicBezTo>
                    <a:pt x="9754" y="1117"/>
                    <a:pt x="10554" y="653"/>
                    <a:pt x="11620" y="362"/>
                  </a:cubicBezTo>
                  <a:cubicBezTo>
                    <a:pt x="12687" y="72"/>
                    <a:pt x="14020" y="-44"/>
                    <a:pt x="15354" y="14"/>
                  </a:cubicBezTo>
                  <a:cubicBezTo>
                    <a:pt x="16687" y="72"/>
                    <a:pt x="18020" y="304"/>
                    <a:pt x="18954" y="769"/>
                  </a:cubicBezTo>
                  <a:cubicBezTo>
                    <a:pt x="19887" y="1233"/>
                    <a:pt x="20420" y="1930"/>
                    <a:pt x="20820" y="2743"/>
                  </a:cubicBezTo>
                  <a:cubicBezTo>
                    <a:pt x="21220" y="3556"/>
                    <a:pt x="21487" y="4485"/>
                    <a:pt x="20954" y="5182"/>
                  </a:cubicBezTo>
                  <a:cubicBezTo>
                    <a:pt x="20420" y="5879"/>
                    <a:pt x="19087" y="6343"/>
                    <a:pt x="16287" y="6459"/>
                  </a:cubicBezTo>
                  <a:cubicBezTo>
                    <a:pt x="13487" y="6575"/>
                    <a:pt x="9220" y="6343"/>
                    <a:pt x="6687" y="6053"/>
                  </a:cubicBezTo>
                  <a:cubicBezTo>
                    <a:pt x="4154" y="5762"/>
                    <a:pt x="3354" y="5414"/>
                    <a:pt x="2554" y="5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5" name="Line"/>
            <p:cNvSpPr/>
            <p:nvPr/>
          </p:nvSpPr>
          <p:spPr>
            <a:xfrm>
              <a:off x="9859375" y="237503"/>
              <a:ext cx="1172748" cy="68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fill="norm" stroke="1" extrusionOk="0">
                  <a:moveTo>
                    <a:pt x="0" y="3507"/>
                  </a:moveTo>
                  <a:cubicBezTo>
                    <a:pt x="319" y="6099"/>
                    <a:pt x="637" y="8691"/>
                    <a:pt x="892" y="11499"/>
                  </a:cubicBezTo>
                  <a:cubicBezTo>
                    <a:pt x="1147" y="14307"/>
                    <a:pt x="1338" y="17331"/>
                    <a:pt x="1434" y="19113"/>
                  </a:cubicBezTo>
                  <a:cubicBezTo>
                    <a:pt x="1529" y="20895"/>
                    <a:pt x="1529" y="21435"/>
                    <a:pt x="1497" y="21165"/>
                  </a:cubicBezTo>
                  <a:cubicBezTo>
                    <a:pt x="1465" y="20895"/>
                    <a:pt x="1402" y="19815"/>
                    <a:pt x="1242" y="17493"/>
                  </a:cubicBezTo>
                  <a:cubicBezTo>
                    <a:pt x="1083" y="15171"/>
                    <a:pt x="828" y="11607"/>
                    <a:pt x="733" y="9177"/>
                  </a:cubicBezTo>
                  <a:cubicBezTo>
                    <a:pt x="637" y="6747"/>
                    <a:pt x="701" y="5451"/>
                    <a:pt x="828" y="4479"/>
                  </a:cubicBezTo>
                  <a:cubicBezTo>
                    <a:pt x="956" y="3507"/>
                    <a:pt x="1147" y="2859"/>
                    <a:pt x="1402" y="2481"/>
                  </a:cubicBezTo>
                  <a:cubicBezTo>
                    <a:pt x="1657" y="2103"/>
                    <a:pt x="1975" y="1995"/>
                    <a:pt x="2230" y="2157"/>
                  </a:cubicBezTo>
                  <a:cubicBezTo>
                    <a:pt x="2485" y="2319"/>
                    <a:pt x="2676" y="2751"/>
                    <a:pt x="2867" y="3507"/>
                  </a:cubicBezTo>
                  <a:cubicBezTo>
                    <a:pt x="3058" y="4263"/>
                    <a:pt x="3250" y="5343"/>
                    <a:pt x="3313" y="6153"/>
                  </a:cubicBezTo>
                  <a:cubicBezTo>
                    <a:pt x="3377" y="6963"/>
                    <a:pt x="3313" y="7503"/>
                    <a:pt x="3122" y="7881"/>
                  </a:cubicBezTo>
                  <a:cubicBezTo>
                    <a:pt x="2931" y="8259"/>
                    <a:pt x="2612" y="8475"/>
                    <a:pt x="2262" y="8637"/>
                  </a:cubicBezTo>
                  <a:cubicBezTo>
                    <a:pt x="1911" y="8799"/>
                    <a:pt x="1529" y="8907"/>
                    <a:pt x="1211" y="8799"/>
                  </a:cubicBezTo>
                  <a:cubicBezTo>
                    <a:pt x="892" y="8691"/>
                    <a:pt x="637" y="8367"/>
                    <a:pt x="701" y="8097"/>
                  </a:cubicBezTo>
                  <a:cubicBezTo>
                    <a:pt x="765" y="7827"/>
                    <a:pt x="1147" y="7611"/>
                    <a:pt x="2198" y="7503"/>
                  </a:cubicBezTo>
                  <a:cubicBezTo>
                    <a:pt x="3250" y="7395"/>
                    <a:pt x="4970" y="7395"/>
                    <a:pt x="6053" y="7287"/>
                  </a:cubicBezTo>
                  <a:cubicBezTo>
                    <a:pt x="7136" y="7179"/>
                    <a:pt x="7582" y="6963"/>
                    <a:pt x="7933" y="6531"/>
                  </a:cubicBezTo>
                  <a:cubicBezTo>
                    <a:pt x="8283" y="6099"/>
                    <a:pt x="8538" y="5451"/>
                    <a:pt x="8506" y="4965"/>
                  </a:cubicBezTo>
                  <a:cubicBezTo>
                    <a:pt x="8474" y="4479"/>
                    <a:pt x="8156" y="4155"/>
                    <a:pt x="7646" y="3993"/>
                  </a:cubicBezTo>
                  <a:cubicBezTo>
                    <a:pt x="7136" y="3831"/>
                    <a:pt x="6435" y="3831"/>
                    <a:pt x="5926" y="3885"/>
                  </a:cubicBezTo>
                  <a:cubicBezTo>
                    <a:pt x="5416" y="3939"/>
                    <a:pt x="5097" y="4047"/>
                    <a:pt x="4938" y="4371"/>
                  </a:cubicBezTo>
                  <a:cubicBezTo>
                    <a:pt x="4779" y="4695"/>
                    <a:pt x="4779" y="5235"/>
                    <a:pt x="4906" y="5667"/>
                  </a:cubicBezTo>
                  <a:cubicBezTo>
                    <a:pt x="5034" y="6099"/>
                    <a:pt x="5288" y="6423"/>
                    <a:pt x="5766" y="6747"/>
                  </a:cubicBezTo>
                  <a:cubicBezTo>
                    <a:pt x="6244" y="7071"/>
                    <a:pt x="6945" y="7395"/>
                    <a:pt x="7487" y="7557"/>
                  </a:cubicBezTo>
                  <a:cubicBezTo>
                    <a:pt x="8028" y="7719"/>
                    <a:pt x="8411" y="7719"/>
                    <a:pt x="8729" y="7503"/>
                  </a:cubicBezTo>
                  <a:cubicBezTo>
                    <a:pt x="9048" y="7287"/>
                    <a:pt x="9303" y="6855"/>
                    <a:pt x="9589" y="6153"/>
                  </a:cubicBezTo>
                  <a:cubicBezTo>
                    <a:pt x="9876" y="5451"/>
                    <a:pt x="10195" y="4479"/>
                    <a:pt x="10386" y="3723"/>
                  </a:cubicBezTo>
                  <a:cubicBezTo>
                    <a:pt x="10577" y="2967"/>
                    <a:pt x="10641" y="2427"/>
                    <a:pt x="10577" y="1779"/>
                  </a:cubicBezTo>
                  <a:cubicBezTo>
                    <a:pt x="10513" y="1131"/>
                    <a:pt x="10322" y="375"/>
                    <a:pt x="10418" y="105"/>
                  </a:cubicBezTo>
                  <a:cubicBezTo>
                    <a:pt x="10513" y="-165"/>
                    <a:pt x="10896" y="51"/>
                    <a:pt x="11565" y="1185"/>
                  </a:cubicBezTo>
                  <a:cubicBezTo>
                    <a:pt x="12234" y="2319"/>
                    <a:pt x="13189" y="4371"/>
                    <a:pt x="13731" y="5721"/>
                  </a:cubicBezTo>
                  <a:cubicBezTo>
                    <a:pt x="14273" y="7071"/>
                    <a:pt x="14400" y="7719"/>
                    <a:pt x="14464" y="8367"/>
                  </a:cubicBezTo>
                  <a:cubicBezTo>
                    <a:pt x="14527" y="9015"/>
                    <a:pt x="14527" y="9663"/>
                    <a:pt x="14400" y="10149"/>
                  </a:cubicBezTo>
                  <a:cubicBezTo>
                    <a:pt x="14273" y="10635"/>
                    <a:pt x="14018" y="10959"/>
                    <a:pt x="13508" y="11175"/>
                  </a:cubicBezTo>
                  <a:cubicBezTo>
                    <a:pt x="12998" y="11391"/>
                    <a:pt x="12234" y="11499"/>
                    <a:pt x="11692" y="11445"/>
                  </a:cubicBezTo>
                  <a:cubicBezTo>
                    <a:pt x="11150" y="11391"/>
                    <a:pt x="10832" y="11175"/>
                    <a:pt x="10577" y="10689"/>
                  </a:cubicBezTo>
                  <a:cubicBezTo>
                    <a:pt x="10322" y="10203"/>
                    <a:pt x="10131" y="9447"/>
                    <a:pt x="10163" y="8907"/>
                  </a:cubicBezTo>
                  <a:cubicBezTo>
                    <a:pt x="10195" y="8367"/>
                    <a:pt x="10450" y="8043"/>
                    <a:pt x="11565" y="7503"/>
                  </a:cubicBezTo>
                  <a:cubicBezTo>
                    <a:pt x="12680" y="6963"/>
                    <a:pt x="14655" y="6207"/>
                    <a:pt x="15802" y="5721"/>
                  </a:cubicBezTo>
                  <a:cubicBezTo>
                    <a:pt x="16949" y="5235"/>
                    <a:pt x="17267" y="5019"/>
                    <a:pt x="17554" y="4749"/>
                  </a:cubicBezTo>
                  <a:cubicBezTo>
                    <a:pt x="17841" y="4479"/>
                    <a:pt x="18096" y="4155"/>
                    <a:pt x="18096" y="3777"/>
                  </a:cubicBezTo>
                  <a:cubicBezTo>
                    <a:pt x="18096" y="3399"/>
                    <a:pt x="17841" y="2967"/>
                    <a:pt x="17458" y="2697"/>
                  </a:cubicBezTo>
                  <a:cubicBezTo>
                    <a:pt x="17076" y="2427"/>
                    <a:pt x="16566" y="2319"/>
                    <a:pt x="16280" y="2643"/>
                  </a:cubicBezTo>
                  <a:cubicBezTo>
                    <a:pt x="15993" y="2967"/>
                    <a:pt x="15929" y="3723"/>
                    <a:pt x="16184" y="4641"/>
                  </a:cubicBezTo>
                  <a:cubicBezTo>
                    <a:pt x="16439" y="5559"/>
                    <a:pt x="17012" y="6639"/>
                    <a:pt x="17968" y="7341"/>
                  </a:cubicBezTo>
                  <a:cubicBezTo>
                    <a:pt x="18924" y="8043"/>
                    <a:pt x="20262" y="8367"/>
                    <a:pt x="21600" y="8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6" name="Line"/>
            <p:cNvSpPr/>
            <p:nvPr/>
          </p:nvSpPr>
          <p:spPr>
            <a:xfrm>
              <a:off x="11748225" y="-1"/>
              <a:ext cx="477401" cy="57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fill="norm" stroke="1" extrusionOk="0">
                  <a:moveTo>
                    <a:pt x="0" y="10942"/>
                  </a:moveTo>
                  <a:cubicBezTo>
                    <a:pt x="157" y="13356"/>
                    <a:pt x="313" y="15770"/>
                    <a:pt x="1330" y="17486"/>
                  </a:cubicBezTo>
                  <a:cubicBezTo>
                    <a:pt x="2348" y="19201"/>
                    <a:pt x="4226" y="20217"/>
                    <a:pt x="5948" y="20345"/>
                  </a:cubicBezTo>
                  <a:cubicBezTo>
                    <a:pt x="7670" y="20472"/>
                    <a:pt x="9235" y="19709"/>
                    <a:pt x="10487" y="17676"/>
                  </a:cubicBezTo>
                  <a:cubicBezTo>
                    <a:pt x="11739" y="15643"/>
                    <a:pt x="12678" y="12340"/>
                    <a:pt x="12600" y="9354"/>
                  </a:cubicBezTo>
                  <a:cubicBezTo>
                    <a:pt x="12522" y="6368"/>
                    <a:pt x="11426" y="3700"/>
                    <a:pt x="10722" y="2048"/>
                  </a:cubicBezTo>
                  <a:cubicBezTo>
                    <a:pt x="10017" y="396"/>
                    <a:pt x="9704" y="-239"/>
                    <a:pt x="9626" y="79"/>
                  </a:cubicBezTo>
                  <a:cubicBezTo>
                    <a:pt x="9548" y="396"/>
                    <a:pt x="9704" y="1667"/>
                    <a:pt x="10017" y="4716"/>
                  </a:cubicBezTo>
                  <a:cubicBezTo>
                    <a:pt x="10330" y="7766"/>
                    <a:pt x="10800" y="12594"/>
                    <a:pt x="11035" y="15326"/>
                  </a:cubicBezTo>
                  <a:cubicBezTo>
                    <a:pt x="11270" y="18057"/>
                    <a:pt x="11270" y="18693"/>
                    <a:pt x="11270" y="19455"/>
                  </a:cubicBezTo>
                  <a:cubicBezTo>
                    <a:pt x="11270" y="20217"/>
                    <a:pt x="11270" y="21107"/>
                    <a:pt x="11426" y="21234"/>
                  </a:cubicBezTo>
                  <a:cubicBezTo>
                    <a:pt x="11583" y="21361"/>
                    <a:pt x="11896" y="20726"/>
                    <a:pt x="12365" y="20217"/>
                  </a:cubicBezTo>
                  <a:cubicBezTo>
                    <a:pt x="12835" y="19709"/>
                    <a:pt x="13461" y="19328"/>
                    <a:pt x="14478" y="19265"/>
                  </a:cubicBezTo>
                  <a:cubicBezTo>
                    <a:pt x="15496" y="19201"/>
                    <a:pt x="16904" y="19455"/>
                    <a:pt x="18157" y="19709"/>
                  </a:cubicBezTo>
                  <a:cubicBezTo>
                    <a:pt x="19409" y="19963"/>
                    <a:pt x="20504" y="20217"/>
                    <a:pt x="21600" y="20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7" name="Line"/>
            <p:cNvSpPr/>
            <p:nvPr/>
          </p:nvSpPr>
          <p:spPr>
            <a:xfrm>
              <a:off x="12315743" y="150794"/>
              <a:ext cx="688256" cy="46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84" fill="norm" stroke="1" extrusionOk="0">
                  <a:moveTo>
                    <a:pt x="4315" y="14379"/>
                  </a:moveTo>
                  <a:cubicBezTo>
                    <a:pt x="3343" y="13744"/>
                    <a:pt x="2371" y="13108"/>
                    <a:pt x="1615" y="12870"/>
                  </a:cubicBezTo>
                  <a:cubicBezTo>
                    <a:pt x="859" y="12632"/>
                    <a:pt x="319" y="12791"/>
                    <a:pt x="103" y="13347"/>
                  </a:cubicBezTo>
                  <a:cubicBezTo>
                    <a:pt x="-113" y="13902"/>
                    <a:pt x="-5" y="14855"/>
                    <a:pt x="589" y="15808"/>
                  </a:cubicBezTo>
                  <a:cubicBezTo>
                    <a:pt x="1183" y="16761"/>
                    <a:pt x="2263" y="17714"/>
                    <a:pt x="3073" y="18111"/>
                  </a:cubicBezTo>
                  <a:cubicBezTo>
                    <a:pt x="3883" y="18508"/>
                    <a:pt x="4423" y="18350"/>
                    <a:pt x="4855" y="17555"/>
                  </a:cubicBezTo>
                  <a:cubicBezTo>
                    <a:pt x="5287" y="16761"/>
                    <a:pt x="5611" y="15332"/>
                    <a:pt x="5611" y="14300"/>
                  </a:cubicBezTo>
                  <a:cubicBezTo>
                    <a:pt x="5611" y="13267"/>
                    <a:pt x="5287" y="12632"/>
                    <a:pt x="5179" y="12711"/>
                  </a:cubicBezTo>
                  <a:cubicBezTo>
                    <a:pt x="5071" y="12791"/>
                    <a:pt x="5179" y="13585"/>
                    <a:pt x="5611" y="14538"/>
                  </a:cubicBezTo>
                  <a:cubicBezTo>
                    <a:pt x="6043" y="15491"/>
                    <a:pt x="6799" y="16602"/>
                    <a:pt x="7609" y="17317"/>
                  </a:cubicBezTo>
                  <a:cubicBezTo>
                    <a:pt x="8419" y="18032"/>
                    <a:pt x="9283" y="18350"/>
                    <a:pt x="9931" y="18191"/>
                  </a:cubicBezTo>
                  <a:cubicBezTo>
                    <a:pt x="10579" y="18032"/>
                    <a:pt x="11011" y="17397"/>
                    <a:pt x="11767" y="15411"/>
                  </a:cubicBezTo>
                  <a:cubicBezTo>
                    <a:pt x="12523" y="13426"/>
                    <a:pt x="13603" y="10091"/>
                    <a:pt x="14197" y="7629"/>
                  </a:cubicBezTo>
                  <a:cubicBezTo>
                    <a:pt x="14791" y="5167"/>
                    <a:pt x="14899" y="3579"/>
                    <a:pt x="14899" y="2308"/>
                  </a:cubicBezTo>
                  <a:cubicBezTo>
                    <a:pt x="14899" y="1038"/>
                    <a:pt x="14791" y="85"/>
                    <a:pt x="14737" y="5"/>
                  </a:cubicBezTo>
                  <a:cubicBezTo>
                    <a:pt x="14683" y="-74"/>
                    <a:pt x="14683" y="720"/>
                    <a:pt x="14683" y="3658"/>
                  </a:cubicBezTo>
                  <a:cubicBezTo>
                    <a:pt x="14683" y="6597"/>
                    <a:pt x="14683" y="11679"/>
                    <a:pt x="14737" y="14617"/>
                  </a:cubicBezTo>
                  <a:cubicBezTo>
                    <a:pt x="14791" y="17555"/>
                    <a:pt x="14899" y="18350"/>
                    <a:pt x="15169" y="19144"/>
                  </a:cubicBezTo>
                  <a:cubicBezTo>
                    <a:pt x="15439" y="19938"/>
                    <a:pt x="15871" y="20732"/>
                    <a:pt x="16357" y="21129"/>
                  </a:cubicBezTo>
                  <a:cubicBezTo>
                    <a:pt x="16843" y="21526"/>
                    <a:pt x="17383" y="21526"/>
                    <a:pt x="18247" y="20652"/>
                  </a:cubicBezTo>
                  <a:cubicBezTo>
                    <a:pt x="19111" y="19779"/>
                    <a:pt x="20299" y="18032"/>
                    <a:pt x="21487" y="16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8" name="Line"/>
            <p:cNvSpPr/>
            <p:nvPr/>
          </p:nvSpPr>
          <p:spPr>
            <a:xfrm>
              <a:off x="12661513" y="295936"/>
              <a:ext cx="280215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20297"/>
                  </a:moveTo>
                  <a:cubicBezTo>
                    <a:pt x="2400" y="11040"/>
                    <a:pt x="4800" y="1783"/>
                    <a:pt x="8400" y="240"/>
                  </a:cubicBezTo>
                  <a:cubicBezTo>
                    <a:pt x="12000" y="-1303"/>
                    <a:pt x="168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9" name="Line"/>
            <p:cNvSpPr/>
            <p:nvPr/>
          </p:nvSpPr>
          <p:spPr>
            <a:xfrm>
              <a:off x="11582171" y="375312"/>
              <a:ext cx="40475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7055"/>
                  </a:moveTo>
                  <a:cubicBezTo>
                    <a:pt x="6092" y="2735"/>
                    <a:pt x="12185" y="-1585"/>
                    <a:pt x="15785" y="575"/>
                  </a:cubicBezTo>
                  <a:cubicBezTo>
                    <a:pt x="19385" y="2735"/>
                    <a:pt x="2049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>
              <a:off x="4182450" y="2238675"/>
              <a:ext cx="273608" cy="42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22" fill="norm" stroke="1" extrusionOk="0">
                  <a:moveTo>
                    <a:pt x="0" y="0"/>
                  </a:moveTo>
                  <a:cubicBezTo>
                    <a:pt x="1350" y="4741"/>
                    <a:pt x="2700" y="9483"/>
                    <a:pt x="3375" y="12380"/>
                  </a:cubicBezTo>
                  <a:cubicBezTo>
                    <a:pt x="4050" y="15278"/>
                    <a:pt x="4050" y="16332"/>
                    <a:pt x="4185" y="17298"/>
                  </a:cubicBezTo>
                  <a:cubicBezTo>
                    <a:pt x="4320" y="18263"/>
                    <a:pt x="4590" y="19141"/>
                    <a:pt x="4590" y="19141"/>
                  </a:cubicBezTo>
                  <a:cubicBezTo>
                    <a:pt x="4590" y="19141"/>
                    <a:pt x="4320" y="18263"/>
                    <a:pt x="4860" y="17034"/>
                  </a:cubicBezTo>
                  <a:cubicBezTo>
                    <a:pt x="5400" y="15805"/>
                    <a:pt x="6750" y="14224"/>
                    <a:pt x="8235" y="13171"/>
                  </a:cubicBezTo>
                  <a:cubicBezTo>
                    <a:pt x="9720" y="12117"/>
                    <a:pt x="11340" y="11590"/>
                    <a:pt x="13095" y="11327"/>
                  </a:cubicBezTo>
                  <a:cubicBezTo>
                    <a:pt x="14850" y="11063"/>
                    <a:pt x="16740" y="11063"/>
                    <a:pt x="18090" y="11415"/>
                  </a:cubicBezTo>
                  <a:cubicBezTo>
                    <a:pt x="19440" y="11766"/>
                    <a:pt x="20250" y="12468"/>
                    <a:pt x="20790" y="13259"/>
                  </a:cubicBezTo>
                  <a:cubicBezTo>
                    <a:pt x="21330" y="14049"/>
                    <a:pt x="21600" y="14927"/>
                    <a:pt x="21060" y="16156"/>
                  </a:cubicBezTo>
                  <a:cubicBezTo>
                    <a:pt x="20520" y="17385"/>
                    <a:pt x="19170" y="18966"/>
                    <a:pt x="16335" y="20020"/>
                  </a:cubicBezTo>
                  <a:cubicBezTo>
                    <a:pt x="13500" y="21073"/>
                    <a:pt x="9180" y="21600"/>
                    <a:pt x="6615" y="21512"/>
                  </a:cubicBezTo>
                  <a:cubicBezTo>
                    <a:pt x="4050" y="21424"/>
                    <a:pt x="3240" y="20722"/>
                    <a:pt x="3240" y="19932"/>
                  </a:cubicBezTo>
                  <a:cubicBezTo>
                    <a:pt x="3240" y="19141"/>
                    <a:pt x="4050" y="18263"/>
                    <a:pt x="4860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1" name="Line"/>
            <p:cNvSpPr/>
            <p:nvPr/>
          </p:nvSpPr>
          <p:spPr>
            <a:xfrm>
              <a:off x="4549547" y="2570780"/>
              <a:ext cx="140253" cy="41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532" fill="norm" stroke="1" extrusionOk="0">
                  <a:moveTo>
                    <a:pt x="11496" y="0"/>
                  </a:moveTo>
                  <a:cubicBezTo>
                    <a:pt x="13505" y="3780"/>
                    <a:pt x="15515" y="7560"/>
                    <a:pt x="17022" y="10440"/>
                  </a:cubicBezTo>
                  <a:cubicBezTo>
                    <a:pt x="18529" y="13320"/>
                    <a:pt x="19533" y="15300"/>
                    <a:pt x="20036" y="16740"/>
                  </a:cubicBezTo>
                  <a:cubicBezTo>
                    <a:pt x="20538" y="18180"/>
                    <a:pt x="20538" y="19080"/>
                    <a:pt x="19533" y="19800"/>
                  </a:cubicBezTo>
                  <a:cubicBezTo>
                    <a:pt x="18529" y="20520"/>
                    <a:pt x="16519" y="21060"/>
                    <a:pt x="14259" y="21330"/>
                  </a:cubicBezTo>
                  <a:cubicBezTo>
                    <a:pt x="11998" y="21600"/>
                    <a:pt x="9487" y="21600"/>
                    <a:pt x="7226" y="21330"/>
                  </a:cubicBezTo>
                  <a:cubicBezTo>
                    <a:pt x="4966" y="21060"/>
                    <a:pt x="2957" y="20520"/>
                    <a:pt x="1450" y="19800"/>
                  </a:cubicBezTo>
                  <a:cubicBezTo>
                    <a:pt x="-57" y="19080"/>
                    <a:pt x="-1062" y="18180"/>
                    <a:pt x="1952" y="16920"/>
                  </a:cubicBezTo>
                  <a:cubicBezTo>
                    <a:pt x="4966" y="15660"/>
                    <a:pt x="11998" y="14040"/>
                    <a:pt x="19031" y="12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>
              <a:off x="4628717" y="244624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3" name="Line"/>
            <p:cNvSpPr/>
            <p:nvPr/>
          </p:nvSpPr>
          <p:spPr>
            <a:xfrm>
              <a:off x="3933371" y="1968840"/>
              <a:ext cx="547258" cy="14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86" fill="norm" stroke="1" extrusionOk="0">
                  <a:moveTo>
                    <a:pt x="0" y="20057"/>
                  </a:moveTo>
                  <a:cubicBezTo>
                    <a:pt x="3668" y="20057"/>
                    <a:pt x="7336" y="20057"/>
                    <a:pt x="10664" y="20314"/>
                  </a:cubicBezTo>
                  <a:cubicBezTo>
                    <a:pt x="13992" y="20571"/>
                    <a:pt x="16981" y="21086"/>
                    <a:pt x="18815" y="21343"/>
                  </a:cubicBezTo>
                  <a:cubicBezTo>
                    <a:pt x="20649" y="21600"/>
                    <a:pt x="21328" y="21600"/>
                    <a:pt x="21464" y="20571"/>
                  </a:cubicBezTo>
                  <a:cubicBezTo>
                    <a:pt x="21600" y="19543"/>
                    <a:pt x="21192" y="17486"/>
                    <a:pt x="20581" y="14143"/>
                  </a:cubicBezTo>
                  <a:cubicBezTo>
                    <a:pt x="19970" y="10800"/>
                    <a:pt x="19155" y="6171"/>
                    <a:pt x="18679" y="3600"/>
                  </a:cubicBezTo>
                  <a:cubicBezTo>
                    <a:pt x="18204" y="1029"/>
                    <a:pt x="18068" y="514"/>
                    <a:pt x="1793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4" name="Line"/>
            <p:cNvSpPr/>
            <p:nvPr/>
          </p:nvSpPr>
          <p:spPr>
            <a:xfrm>
              <a:off x="5593898" y="2295296"/>
              <a:ext cx="363241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fill="norm" stroke="1" extrusionOk="0">
                  <a:moveTo>
                    <a:pt x="0" y="20015"/>
                  </a:moveTo>
                  <a:cubicBezTo>
                    <a:pt x="4114" y="11375"/>
                    <a:pt x="8229" y="2735"/>
                    <a:pt x="11829" y="575"/>
                  </a:cubicBezTo>
                  <a:cubicBezTo>
                    <a:pt x="15429" y="-1585"/>
                    <a:pt x="185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5" name="Line"/>
            <p:cNvSpPr/>
            <p:nvPr/>
          </p:nvSpPr>
          <p:spPr>
            <a:xfrm>
              <a:off x="5614654" y="2425484"/>
              <a:ext cx="38745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fill="norm" stroke="1" extrusionOk="0">
                  <a:moveTo>
                    <a:pt x="0" y="0"/>
                  </a:moveTo>
                  <a:cubicBezTo>
                    <a:pt x="6557" y="7200"/>
                    <a:pt x="13114" y="14400"/>
                    <a:pt x="16875" y="18000"/>
                  </a:cubicBezTo>
                  <a:cubicBezTo>
                    <a:pt x="20636" y="21600"/>
                    <a:pt x="21600" y="21600"/>
                    <a:pt x="21600" y="19800"/>
                  </a:cubicBezTo>
                  <a:cubicBezTo>
                    <a:pt x="21600" y="18000"/>
                    <a:pt x="20636" y="14400"/>
                    <a:pt x="19671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6" name="Line"/>
            <p:cNvSpPr/>
            <p:nvPr/>
          </p:nvSpPr>
          <p:spPr>
            <a:xfrm>
              <a:off x="3618932" y="1916948"/>
              <a:ext cx="169144" cy="89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fill="norm" stroke="1" extrusionOk="0">
                  <a:moveTo>
                    <a:pt x="21122" y="0"/>
                  </a:moveTo>
                  <a:cubicBezTo>
                    <a:pt x="16802" y="84"/>
                    <a:pt x="12482" y="167"/>
                    <a:pt x="8810" y="419"/>
                  </a:cubicBezTo>
                  <a:cubicBezTo>
                    <a:pt x="5138" y="670"/>
                    <a:pt x="2114" y="1088"/>
                    <a:pt x="818" y="1549"/>
                  </a:cubicBezTo>
                  <a:cubicBezTo>
                    <a:pt x="-478" y="2009"/>
                    <a:pt x="-46" y="2512"/>
                    <a:pt x="818" y="3851"/>
                  </a:cubicBezTo>
                  <a:cubicBezTo>
                    <a:pt x="1682" y="5191"/>
                    <a:pt x="2978" y="7367"/>
                    <a:pt x="3842" y="9963"/>
                  </a:cubicBezTo>
                  <a:cubicBezTo>
                    <a:pt x="4706" y="12558"/>
                    <a:pt x="5138" y="15572"/>
                    <a:pt x="5354" y="17288"/>
                  </a:cubicBezTo>
                  <a:cubicBezTo>
                    <a:pt x="5570" y="19005"/>
                    <a:pt x="5570" y="19423"/>
                    <a:pt x="8162" y="19926"/>
                  </a:cubicBezTo>
                  <a:cubicBezTo>
                    <a:pt x="10754" y="20428"/>
                    <a:pt x="15938" y="21014"/>
                    <a:pt x="211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7" name="Line"/>
            <p:cNvSpPr/>
            <p:nvPr/>
          </p:nvSpPr>
          <p:spPr>
            <a:xfrm>
              <a:off x="4846661" y="1927326"/>
              <a:ext cx="221716" cy="86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537" fill="norm" stroke="1" extrusionOk="0">
                  <a:moveTo>
                    <a:pt x="0" y="0"/>
                  </a:moveTo>
                  <a:cubicBezTo>
                    <a:pt x="3323" y="259"/>
                    <a:pt x="6646" y="518"/>
                    <a:pt x="9138" y="821"/>
                  </a:cubicBezTo>
                  <a:cubicBezTo>
                    <a:pt x="11631" y="1123"/>
                    <a:pt x="13292" y="1469"/>
                    <a:pt x="13957" y="1858"/>
                  </a:cubicBezTo>
                  <a:cubicBezTo>
                    <a:pt x="14622" y="2246"/>
                    <a:pt x="14289" y="2678"/>
                    <a:pt x="14622" y="3974"/>
                  </a:cubicBezTo>
                  <a:cubicBezTo>
                    <a:pt x="14954" y="5270"/>
                    <a:pt x="15951" y="7430"/>
                    <a:pt x="17280" y="9893"/>
                  </a:cubicBezTo>
                  <a:cubicBezTo>
                    <a:pt x="18609" y="12355"/>
                    <a:pt x="20271" y="15120"/>
                    <a:pt x="20935" y="16978"/>
                  </a:cubicBezTo>
                  <a:cubicBezTo>
                    <a:pt x="21600" y="18835"/>
                    <a:pt x="21268" y="19786"/>
                    <a:pt x="20603" y="20434"/>
                  </a:cubicBezTo>
                  <a:cubicBezTo>
                    <a:pt x="19938" y="21082"/>
                    <a:pt x="18942" y="21427"/>
                    <a:pt x="17280" y="21514"/>
                  </a:cubicBezTo>
                  <a:cubicBezTo>
                    <a:pt x="15618" y="21600"/>
                    <a:pt x="13292" y="21427"/>
                    <a:pt x="10966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8" name="Line"/>
            <p:cNvSpPr/>
            <p:nvPr/>
          </p:nvSpPr>
          <p:spPr>
            <a:xfrm>
              <a:off x="5287344" y="2747212"/>
              <a:ext cx="221988" cy="31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1" h="21400" fill="norm" stroke="1" extrusionOk="0">
                  <a:moveTo>
                    <a:pt x="1510" y="0"/>
                  </a:moveTo>
                  <a:cubicBezTo>
                    <a:pt x="4128" y="1394"/>
                    <a:pt x="6746" y="2787"/>
                    <a:pt x="8873" y="3716"/>
                  </a:cubicBezTo>
                  <a:cubicBezTo>
                    <a:pt x="11001" y="4645"/>
                    <a:pt x="12637" y="5110"/>
                    <a:pt x="14273" y="5342"/>
                  </a:cubicBezTo>
                  <a:cubicBezTo>
                    <a:pt x="15910" y="5574"/>
                    <a:pt x="17546" y="5574"/>
                    <a:pt x="18855" y="5110"/>
                  </a:cubicBezTo>
                  <a:cubicBezTo>
                    <a:pt x="20164" y="4645"/>
                    <a:pt x="21146" y="3716"/>
                    <a:pt x="20982" y="2903"/>
                  </a:cubicBezTo>
                  <a:cubicBezTo>
                    <a:pt x="20819" y="2090"/>
                    <a:pt x="19510" y="1394"/>
                    <a:pt x="17219" y="1161"/>
                  </a:cubicBezTo>
                  <a:cubicBezTo>
                    <a:pt x="14928" y="929"/>
                    <a:pt x="11655" y="1161"/>
                    <a:pt x="8546" y="2671"/>
                  </a:cubicBezTo>
                  <a:cubicBezTo>
                    <a:pt x="5437" y="4181"/>
                    <a:pt x="2491" y="6968"/>
                    <a:pt x="1019" y="9639"/>
                  </a:cubicBezTo>
                  <a:cubicBezTo>
                    <a:pt x="-454" y="12310"/>
                    <a:pt x="-454" y="14865"/>
                    <a:pt x="1837" y="16839"/>
                  </a:cubicBezTo>
                  <a:cubicBezTo>
                    <a:pt x="4128" y="18813"/>
                    <a:pt x="8710" y="20206"/>
                    <a:pt x="11819" y="20903"/>
                  </a:cubicBezTo>
                  <a:cubicBezTo>
                    <a:pt x="14928" y="21600"/>
                    <a:pt x="16564" y="21600"/>
                    <a:pt x="17710" y="20671"/>
                  </a:cubicBezTo>
                  <a:cubicBezTo>
                    <a:pt x="18855" y="19742"/>
                    <a:pt x="19510" y="17884"/>
                    <a:pt x="18855" y="16490"/>
                  </a:cubicBezTo>
                  <a:cubicBezTo>
                    <a:pt x="18201" y="15097"/>
                    <a:pt x="16237" y="14168"/>
                    <a:pt x="14273" y="13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9" name="Line"/>
            <p:cNvSpPr/>
            <p:nvPr/>
          </p:nvSpPr>
          <p:spPr>
            <a:xfrm>
              <a:off x="9049868" y="2788725"/>
              <a:ext cx="5559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fill="norm" stroke="1" extrusionOk="0">
                  <a:moveTo>
                    <a:pt x="19059" y="0"/>
                  </a:moveTo>
                  <a:cubicBezTo>
                    <a:pt x="20329" y="3927"/>
                    <a:pt x="21600" y="7855"/>
                    <a:pt x="18424" y="11455"/>
                  </a:cubicBezTo>
                  <a:cubicBezTo>
                    <a:pt x="15247" y="15055"/>
                    <a:pt x="7624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0" name="Line"/>
            <p:cNvSpPr/>
            <p:nvPr/>
          </p:nvSpPr>
          <p:spPr>
            <a:xfrm>
              <a:off x="705723" y="5269136"/>
              <a:ext cx="155675" cy="151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9" fill="norm" stroke="1" extrusionOk="0">
                  <a:moveTo>
                    <a:pt x="0" y="0"/>
                  </a:moveTo>
                  <a:cubicBezTo>
                    <a:pt x="480" y="4800"/>
                    <a:pt x="960" y="9600"/>
                    <a:pt x="1680" y="13440"/>
                  </a:cubicBezTo>
                  <a:cubicBezTo>
                    <a:pt x="2400" y="17280"/>
                    <a:pt x="3360" y="20160"/>
                    <a:pt x="6000" y="20880"/>
                  </a:cubicBezTo>
                  <a:cubicBezTo>
                    <a:pt x="8640" y="21600"/>
                    <a:pt x="12960" y="20160"/>
                    <a:pt x="15840" y="18240"/>
                  </a:cubicBezTo>
                  <a:cubicBezTo>
                    <a:pt x="18720" y="16320"/>
                    <a:pt x="20160" y="13920"/>
                    <a:pt x="21600" y="1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1" name="Line"/>
            <p:cNvSpPr/>
            <p:nvPr/>
          </p:nvSpPr>
          <p:spPr>
            <a:xfrm>
              <a:off x="684967" y="5082327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2" name="Line"/>
            <p:cNvSpPr/>
            <p:nvPr/>
          </p:nvSpPr>
          <p:spPr>
            <a:xfrm>
              <a:off x="954802" y="538329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3" name="Line"/>
            <p:cNvSpPr/>
            <p:nvPr/>
          </p:nvSpPr>
          <p:spPr>
            <a:xfrm>
              <a:off x="1125626" y="5215252"/>
              <a:ext cx="192417" cy="209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50" fill="norm" stroke="1" extrusionOk="0">
                  <a:moveTo>
                    <a:pt x="1783" y="8702"/>
                  </a:moveTo>
                  <a:cubicBezTo>
                    <a:pt x="3325" y="7640"/>
                    <a:pt x="4868" y="6578"/>
                    <a:pt x="6604" y="5516"/>
                  </a:cubicBezTo>
                  <a:cubicBezTo>
                    <a:pt x="8340" y="4453"/>
                    <a:pt x="10268" y="3391"/>
                    <a:pt x="10461" y="2329"/>
                  </a:cubicBezTo>
                  <a:cubicBezTo>
                    <a:pt x="10654" y="1266"/>
                    <a:pt x="9111" y="204"/>
                    <a:pt x="7183" y="27"/>
                  </a:cubicBezTo>
                  <a:cubicBezTo>
                    <a:pt x="5254" y="-150"/>
                    <a:pt x="2940" y="558"/>
                    <a:pt x="1590" y="1798"/>
                  </a:cubicBezTo>
                  <a:cubicBezTo>
                    <a:pt x="240" y="3037"/>
                    <a:pt x="-146" y="4807"/>
                    <a:pt x="47" y="7640"/>
                  </a:cubicBezTo>
                  <a:cubicBezTo>
                    <a:pt x="240" y="10473"/>
                    <a:pt x="1011" y="14368"/>
                    <a:pt x="4675" y="16847"/>
                  </a:cubicBezTo>
                  <a:cubicBezTo>
                    <a:pt x="8340" y="19325"/>
                    <a:pt x="14897" y="20388"/>
                    <a:pt x="21454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4" name="Line"/>
            <p:cNvSpPr/>
            <p:nvPr/>
          </p:nvSpPr>
          <p:spPr>
            <a:xfrm>
              <a:off x="1463338" y="5424810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>
              <a:off x="2594572" y="5154975"/>
              <a:ext cx="214501" cy="33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330" fill="norm" stroke="1" extrusionOk="0">
                  <a:moveTo>
                    <a:pt x="0" y="0"/>
                  </a:moveTo>
                  <a:cubicBezTo>
                    <a:pt x="675" y="5510"/>
                    <a:pt x="1350" y="11020"/>
                    <a:pt x="1856" y="14547"/>
                  </a:cubicBezTo>
                  <a:cubicBezTo>
                    <a:pt x="2362" y="18073"/>
                    <a:pt x="2700" y="19616"/>
                    <a:pt x="2869" y="19837"/>
                  </a:cubicBezTo>
                  <a:cubicBezTo>
                    <a:pt x="3037" y="20057"/>
                    <a:pt x="3037" y="18955"/>
                    <a:pt x="4219" y="17633"/>
                  </a:cubicBezTo>
                  <a:cubicBezTo>
                    <a:pt x="5400" y="16310"/>
                    <a:pt x="7762" y="14767"/>
                    <a:pt x="9787" y="13555"/>
                  </a:cubicBezTo>
                  <a:cubicBezTo>
                    <a:pt x="11813" y="12343"/>
                    <a:pt x="13500" y="11461"/>
                    <a:pt x="15188" y="11020"/>
                  </a:cubicBezTo>
                  <a:cubicBezTo>
                    <a:pt x="16875" y="10580"/>
                    <a:pt x="18563" y="10580"/>
                    <a:pt x="19744" y="11682"/>
                  </a:cubicBezTo>
                  <a:cubicBezTo>
                    <a:pt x="20925" y="12784"/>
                    <a:pt x="21600" y="14988"/>
                    <a:pt x="19913" y="16861"/>
                  </a:cubicBezTo>
                  <a:cubicBezTo>
                    <a:pt x="18225" y="18735"/>
                    <a:pt x="14175" y="20278"/>
                    <a:pt x="10969" y="20939"/>
                  </a:cubicBezTo>
                  <a:cubicBezTo>
                    <a:pt x="7762" y="21600"/>
                    <a:pt x="5400" y="21380"/>
                    <a:pt x="4219" y="20608"/>
                  </a:cubicBezTo>
                  <a:cubicBezTo>
                    <a:pt x="3037" y="19837"/>
                    <a:pt x="3037" y="18514"/>
                    <a:pt x="3037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6" name="Line"/>
            <p:cNvSpPr/>
            <p:nvPr/>
          </p:nvSpPr>
          <p:spPr>
            <a:xfrm>
              <a:off x="2872644" y="5466324"/>
              <a:ext cx="116304" cy="368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2" h="21524" fill="norm" stroke="1" extrusionOk="0">
                  <a:moveTo>
                    <a:pt x="9372" y="0"/>
                  </a:moveTo>
                  <a:cubicBezTo>
                    <a:pt x="12972" y="5854"/>
                    <a:pt x="16572" y="11708"/>
                    <a:pt x="18372" y="15140"/>
                  </a:cubicBezTo>
                  <a:cubicBezTo>
                    <a:pt x="20172" y="18572"/>
                    <a:pt x="20172" y="19581"/>
                    <a:pt x="18672" y="20288"/>
                  </a:cubicBezTo>
                  <a:cubicBezTo>
                    <a:pt x="17172" y="20994"/>
                    <a:pt x="14172" y="21398"/>
                    <a:pt x="11172" y="21499"/>
                  </a:cubicBezTo>
                  <a:cubicBezTo>
                    <a:pt x="8172" y="21600"/>
                    <a:pt x="5172" y="21398"/>
                    <a:pt x="2772" y="20793"/>
                  </a:cubicBezTo>
                  <a:cubicBezTo>
                    <a:pt x="372" y="20187"/>
                    <a:pt x="-1428" y="19178"/>
                    <a:pt x="1572" y="17664"/>
                  </a:cubicBezTo>
                  <a:cubicBezTo>
                    <a:pt x="4572" y="16150"/>
                    <a:pt x="12372" y="14131"/>
                    <a:pt x="20172" y="12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7" name="Line"/>
            <p:cNvSpPr/>
            <p:nvPr/>
          </p:nvSpPr>
          <p:spPr>
            <a:xfrm>
              <a:off x="2937056" y="5289892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8" name="Line"/>
            <p:cNvSpPr/>
            <p:nvPr/>
          </p:nvSpPr>
          <p:spPr>
            <a:xfrm>
              <a:off x="2387006" y="4854004"/>
              <a:ext cx="470365" cy="144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36" fill="norm" stroke="1" extrusionOk="0">
                  <a:moveTo>
                    <a:pt x="0" y="18514"/>
                  </a:moveTo>
                  <a:cubicBezTo>
                    <a:pt x="3469" y="19029"/>
                    <a:pt x="6937" y="19543"/>
                    <a:pt x="9775" y="20057"/>
                  </a:cubicBezTo>
                  <a:cubicBezTo>
                    <a:pt x="12613" y="20571"/>
                    <a:pt x="14820" y="21086"/>
                    <a:pt x="16318" y="21343"/>
                  </a:cubicBezTo>
                  <a:cubicBezTo>
                    <a:pt x="17816" y="21600"/>
                    <a:pt x="18604" y="21600"/>
                    <a:pt x="19393" y="21343"/>
                  </a:cubicBezTo>
                  <a:cubicBezTo>
                    <a:pt x="20181" y="21086"/>
                    <a:pt x="20969" y="20571"/>
                    <a:pt x="21285" y="19029"/>
                  </a:cubicBezTo>
                  <a:cubicBezTo>
                    <a:pt x="21600" y="17486"/>
                    <a:pt x="21442" y="14914"/>
                    <a:pt x="20654" y="11571"/>
                  </a:cubicBezTo>
                  <a:cubicBezTo>
                    <a:pt x="19866" y="8229"/>
                    <a:pt x="18447" y="4114"/>
                    <a:pt x="170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9" name="Line"/>
            <p:cNvSpPr/>
            <p:nvPr/>
          </p:nvSpPr>
          <p:spPr>
            <a:xfrm>
              <a:off x="3455970" y="5211584"/>
              <a:ext cx="325187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29" fill="norm" stroke="1" extrusionOk="0">
                  <a:moveTo>
                    <a:pt x="0" y="20029"/>
                  </a:moveTo>
                  <a:cubicBezTo>
                    <a:pt x="5055" y="11389"/>
                    <a:pt x="10111" y="2749"/>
                    <a:pt x="13328" y="589"/>
                  </a:cubicBezTo>
                  <a:cubicBezTo>
                    <a:pt x="16545" y="-1571"/>
                    <a:pt x="17923" y="2749"/>
                    <a:pt x="19187" y="4909"/>
                  </a:cubicBezTo>
                  <a:cubicBezTo>
                    <a:pt x="20451" y="7069"/>
                    <a:pt x="21600" y="7069"/>
                    <a:pt x="21600" y="7069"/>
                  </a:cubicBezTo>
                  <a:cubicBezTo>
                    <a:pt x="21600" y="7069"/>
                    <a:pt x="20451" y="7069"/>
                    <a:pt x="19302" y="7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0" name="Line"/>
            <p:cNvSpPr/>
            <p:nvPr/>
          </p:nvSpPr>
          <p:spPr>
            <a:xfrm>
              <a:off x="3466348" y="5352162"/>
              <a:ext cx="3257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0" y="0"/>
                  </a:moveTo>
                  <a:cubicBezTo>
                    <a:pt x="6139" y="3600"/>
                    <a:pt x="12278" y="7200"/>
                    <a:pt x="15916" y="9000"/>
                  </a:cubicBezTo>
                  <a:cubicBezTo>
                    <a:pt x="19554" y="10800"/>
                    <a:pt x="20691" y="10800"/>
                    <a:pt x="21145" y="12600"/>
                  </a:cubicBezTo>
                  <a:cubicBezTo>
                    <a:pt x="21600" y="14400"/>
                    <a:pt x="21373" y="18000"/>
                    <a:pt x="21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1" name="Line"/>
            <p:cNvSpPr/>
            <p:nvPr/>
          </p:nvSpPr>
          <p:spPr>
            <a:xfrm>
              <a:off x="5362346" y="5104632"/>
              <a:ext cx="262688" cy="257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140" fill="norm" stroke="1" extrusionOk="0">
                  <a:moveTo>
                    <a:pt x="15213" y="2431"/>
                  </a:moveTo>
                  <a:cubicBezTo>
                    <a:pt x="14382" y="1294"/>
                    <a:pt x="13551" y="157"/>
                    <a:pt x="11197" y="15"/>
                  </a:cubicBezTo>
                  <a:cubicBezTo>
                    <a:pt x="8843" y="-127"/>
                    <a:pt x="4966" y="726"/>
                    <a:pt x="2613" y="3710"/>
                  </a:cubicBezTo>
                  <a:cubicBezTo>
                    <a:pt x="259" y="6694"/>
                    <a:pt x="-572" y="11810"/>
                    <a:pt x="397" y="15220"/>
                  </a:cubicBezTo>
                  <a:cubicBezTo>
                    <a:pt x="1366" y="18631"/>
                    <a:pt x="4136" y="20336"/>
                    <a:pt x="7874" y="20905"/>
                  </a:cubicBezTo>
                  <a:cubicBezTo>
                    <a:pt x="11613" y="21473"/>
                    <a:pt x="16320" y="20905"/>
                    <a:pt x="21028" y="20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2" name="Line"/>
            <p:cNvSpPr/>
            <p:nvPr/>
          </p:nvSpPr>
          <p:spPr>
            <a:xfrm>
              <a:off x="5666546" y="5321027"/>
              <a:ext cx="3113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3" name="Line"/>
            <p:cNvSpPr/>
            <p:nvPr/>
          </p:nvSpPr>
          <p:spPr>
            <a:xfrm>
              <a:off x="5230658" y="4791734"/>
              <a:ext cx="38680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fill="norm" stroke="1" extrusionOk="0">
                  <a:moveTo>
                    <a:pt x="0" y="16200"/>
                  </a:moveTo>
                  <a:cubicBezTo>
                    <a:pt x="4970" y="18000"/>
                    <a:pt x="9940" y="19800"/>
                    <a:pt x="12998" y="20700"/>
                  </a:cubicBezTo>
                  <a:cubicBezTo>
                    <a:pt x="16057" y="21600"/>
                    <a:pt x="17204" y="21600"/>
                    <a:pt x="18255" y="21600"/>
                  </a:cubicBezTo>
                  <a:cubicBezTo>
                    <a:pt x="19306" y="21600"/>
                    <a:pt x="20262" y="21600"/>
                    <a:pt x="20835" y="20100"/>
                  </a:cubicBezTo>
                  <a:cubicBezTo>
                    <a:pt x="21409" y="18600"/>
                    <a:pt x="21600" y="15600"/>
                    <a:pt x="21027" y="12000"/>
                  </a:cubicBezTo>
                  <a:cubicBezTo>
                    <a:pt x="20453" y="8400"/>
                    <a:pt x="19115" y="4200"/>
                    <a:pt x="177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4" name="Line"/>
            <p:cNvSpPr/>
            <p:nvPr/>
          </p:nvSpPr>
          <p:spPr>
            <a:xfrm>
              <a:off x="6226974" y="5201217"/>
              <a:ext cx="40719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015" fill="norm" stroke="1" extrusionOk="0">
                  <a:moveTo>
                    <a:pt x="0" y="7055"/>
                  </a:moveTo>
                  <a:cubicBezTo>
                    <a:pt x="5808" y="2735"/>
                    <a:pt x="11617" y="-1585"/>
                    <a:pt x="15429" y="575"/>
                  </a:cubicBezTo>
                  <a:cubicBezTo>
                    <a:pt x="19240" y="2735"/>
                    <a:pt x="21055" y="11375"/>
                    <a:pt x="21328" y="15695"/>
                  </a:cubicBezTo>
                  <a:cubicBezTo>
                    <a:pt x="21600" y="20015"/>
                    <a:pt x="20329" y="20015"/>
                    <a:pt x="19059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>
              <a:off x="6382648" y="5051192"/>
              <a:ext cx="9340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00" y="4800"/>
                    <a:pt x="12800" y="9600"/>
                    <a:pt x="16000" y="12500"/>
                  </a:cubicBezTo>
                  <a:cubicBezTo>
                    <a:pt x="19200" y="15400"/>
                    <a:pt x="19200" y="16400"/>
                    <a:pt x="19200" y="17500"/>
                  </a:cubicBezTo>
                  <a:cubicBezTo>
                    <a:pt x="19200" y="18600"/>
                    <a:pt x="19200" y="19800"/>
                    <a:pt x="19600" y="20500"/>
                  </a:cubicBezTo>
                  <a:cubicBezTo>
                    <a:pt x="20000" y="21200"/>
                    <a:pt x="20800" y="21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>
              <a:off x="7430418" y="5316652"/>
              <a:ext cx="166491" cy="16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262" fill="norm" stroke="1" extrusionOk="0">
                  <a:moveTo>
                    <a:pt x="1378" y="581"/>
                  </a:moveTo>
                  <a:cubicBezTo>
                    <a:pt x="3582" y="122"/>
                    <a:pt x="5786" y="-338"/>
                    <a:pt x="7550" y="351"/>
                  </a:cubicBezTo>
                  <a:cubicBezTo>
                    <a:pt x="9313" y="1041"/>
                    <a:pt x="10635" y="2879"/>
                    <a:pt x="11297" y="4947"/>
                  </a:cubicBezTo>
                  <a:cubicBezTo>
                    <a:pt x="11958" y="7015"/>
                    <a:pt x="11958" y="9313"/>
                    <a:pt x="11076" y="11381"/>
                  </a:cubicBezTo>
                  <a:cubicBezTo>
                    <a:pt x="10195" y="13449"/>
                    <a:pt x="8431" y="15288"/>
                    <a:pt x="6007" y="16896"/>
                  </a:cubicBezTo>
                  <a:cubicBezTo>
                    <a:pt x="3582" y="18505"/>
                    <a:pt x="497" y="19883"/>
                    <a:pt x="56" y="20573"/>
                  </a:cubicBezTo>
                  <a:cubicBezTo>
                    <a:pt x="-385" y="21262"/>
                    <a:pt x="1819" y="21262"/>
                    <a:pt x="5786" y="21262"/>
                  </a:cubicBezTo>
                  <a:cubicBezTo>
                    <a:pt x="9754" y="21262"/>
                    <a:pt x="15484" y="21262"/>
                    <a:pt x="21215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7" name="Line"/>
            <p:cNvSpPr/>
            <p:nvPr/>
          </p:nvSpPr>
          <p:spPr>
            <a:xfrm>
              <a:off x="7720985" y="5217245"/>
              <a:ext cx="174966" cy="517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521" fill="norm" stroke="1" extrusionOk="0">
                  <a:moveTo>
                    <a:pt x="13503" y="0"/>
                  </a:moveTo>
                  <a:cubicBezTo>
                    <a:pt x="13911" y="2160"/>
                    <a:pt x="14318" y="4320"/>
                    <a:pt x="15541" y="7272"/>
                  </a:cubicBezTo>
                  <a:cubicBezTo>
                    <a:pt x="16764" y="10224"/>
                    <a:pt x="18801" y="13968"/>
                    <a:pt x="19820" y="16272"/>
                  </a:cubicBezTo>
                  <a:cubicBezTo>
                    <a:pt x="20839" y="18576"/>
                    <a:pt x="20839" y="19440"/>
                    <a:pt x="20024" y="20088"/>
                  </a:cubicBezTo>
                  <a:cubicBezTo>
                    <a:pt x="19209" y="20736"/>
                    <a:pt x="17579" y="21168"/>
                    <a:pt x="15541" y="21384"/>
                  </a:cubicBezTo>
                  <a:cubicBezTo>
                    <a:pt x="13503" y="21600"/>
                    <a:pt x="11058" y="21600"/>
                    <a:pt x="8409" y="21096"/>
                  </a:cubicBezTo>
                  <a:cubicBezTo>
                    <a:pt x="5760" y="20592"/>
                    <a:pt x="2907" y="19584"/>
                    <a:pt x="1277" y="18720"/>
                  </a:cubicBezTo>
                  <a:cubicBezTo>
                    <a:pt x="-353" y="17856"/>
                    <a:pt x="-761" y="17136"/>
                    <a:pt x="2092" y="15984"/>
                  </a:cubicBezTo>
                  <a:cubicBezTo>
                    <a:pt x="4945" y="14832"/>
                    <a:pt x="11058" y="13248"/>
                    <a:pt x="17171" y="11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8" name="Line"/>
            <p:cNvSpPr/>
            <p:nvPr/>
          </p:nvSpPr>
          <p:spPr>
            <a:xfrm>
              <a:off x="7804474" y="511346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89" name="Line"/>
            <p:cNvSpPr/>
            <p:nvPr/>
          </p:nvSpPr>
          <p:spPr>
            <a:xfrm>
              <a:off x="8351833" y="5091863"/>
              <a:ext cx="262148" cy="218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345" fill="norm" stroke="1" extrusionOk="0">
                  <a:moveTo>
                    <a:pt x="13508" y="3120"/>
                  </a:moveTo>
                  <a:cubicBezTo>
                    <a:pt x="12677" y="1770"/>
                    <a:pt x="11847" y="420"/>
                    <a:pt x="9770" y="82"/>
                  </a:cubicBezTo>
                  <a:cubicBezTo>
                    <a:pt x="7693" y="-255"/>
                    <a:pt x="4370" y="420"/>
                    <a:pt x="2293" y="2614"/>
                  </a:cubicBezTo>
                  <a:cubicBezTo>
                    <a:pt x="216" y="4807"/>
                    <a:pt x="-615" y="8520"/>
                    <a:pt x="493" y="11726"/>
                  </a:cubicBezTo>
                  <a:cubicBezTo>
                    <a:pt x="1600" y="14932"/>
                    <a:pt x="4647" y="17632"/>
                    <a:pt x="8385" y="19151"/>
                  </a:cubicBezTo>
                  <a:cubicBezTo>
                    <a:pt x="12123" y="20670"/>
                    <a:pt x="16554" y="21007"/>
                    <a:pt x="20985" y="21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0" name="Line"/>
            <p:cNvSpPr/>
            <p:nvPr/>
          </p:nvSpPr>
          <p:spPr>
            <a:xfrm>
              <a:off x="8721222" y="5275520"/>
              <a:ext cx="100325" cy="206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fill="norm" stroke="1" extrusionOk="0">
                  <a:moveTo>
                    <a:pt x="1490" y="409"/>
                  </a:moveTo>
                  <a:cubicBezTo>
                    <a:pt x="5214" y="55"/>
                    <a:pt x="8938" y="-299"/>
                    <a:pt x="11545" y="409"/>
                  </a:cubicBezTo>
                  <a:cubicBezTo>
                    <a:pt x="14152" y="1117"/>
                    <a:pt x="15641" y="2888"/>
                    <a:pt x="14524" y="5367"/>
                  </a:cubicBezTo>
                  <a:cubicBezTo>
                    <a:pt x="13407" y="7845"/>
                    <a:pt x="9683" y="11032"/>
                    <a:pt x="6331" y="13334"/>
                  </a:cubicBezTo>
                  <a:cubicBezTo>
                    <a:pt x="2979" y="15635"/>
                    <a:pt x="0" y="17052"/>
                    <a:pt x="0" y="18291"/>
                  </a:cubicBezTo>
                  <a:cubicBezTo>
                    <a:pt x="0" y="19530"/>
                    <a:pt x="2979" y="20593"/>
                    <a:pt x="7076" y="20947"/>
                  </a:cubicBezTo>
                  <a:cubicBezTo>
                    <a:pt x="11172" y="21301"/>
                    <a:pt x="16386" y="20947"/>
                    <a:pt x="21600" y="20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1" name="Line"/>
            <p:cNvSpPr/>
            <p:nvPr/>
          </p:nvSpPr>
          <p:spPr>
            <a:xfrm>
              <a:off x="8240362" y="4791734"/>
              <a:ext cx="430846" cy="10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fill="norm" stroke="1" extrusionOk="0">
                  <a:moveTo>
                    <a:pt x="0" y="21600"/>
                  </a:moveTo>
                  <a:cubicBezTo>
                    <a:pt x="5702" y="20880"/>
                    <a:pt x="11405" y="20160"/>
                    <a:pt x="14688" y="20160"/>
                  </a:cubicBezTo>
                  <a:cubicBezTo>
                    <a:pt x="17971" y="20160"/>
                    <a:pt x="18835" y="20880"/>
                    <a:pt x="19699" y="21240"/>
                  </a:cubicBezTo>
                  <a:cubicBezTo>
                    <a:pt x="20563" y="21600"/>
                    <a:pt x="21427" y="21600"/>
                    <a:pt x="21514" y="20160"/>
                  </a:cubicBezTo>
                  <a:cubicBezTo>
                    <a:pt x="21600" y="18720"/>
                    <a:pt x="20909" y="15840"/>
                    <a:pt x="20045" y="12240"/>
                  </a:cubicBezTo>
                  <a:cubicBezTo>
                    <a:pt x="19181" y="8640"/>
                    <a:pt x="18144" y="4320"/>
                    <a:pt x="171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2" name="Line"/>
            <p:cNvSpPr/>
            <p:nvPr/>
          </p:nvSpPr>
          <p:spPr>
            <a:xfrm>
              <a:off x="9350839" y="5179191"/>
              <a:ext cx="358199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fill="norm" stroke="1" extrusionOk="0">
                  <a:moveTo>
                    <a:pt x="0" y="8640"/>
                  </a:moveTo>
                  <a:cubicBezTo>
                    <a:pt x="3946" y="4320"/>
                    <a:pt x="7892" y="0"/>
                    <a:pt x="11112" y="0"/>
                  </a:cubicBezTo>
                  <a:cubicBezTo>
                    <a:pt x="14331" y="0"/>
                    <a:pt x="16823" y="4320"/>
                    <a:pt x="18588" y="6480"/>
                  </a:cubicBezTo>
                  <a:cubicBezTo>
                    <a:pt x="20354" y="8640"/>
                    <a:pt x="21392" y="8640"/>
                    <a:pt x="21496" y="10800"/>
                  </a:cubicBezTo>
                  <a:cubicBezTo>
                    <a:pt x="21600" y="12960"/>
                    <a:pt x="20769" y="17280"/>
                    <a:pt x="199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3" name="Line"/>
            <p:cNvSpPr/>
            <p:nvPr/>
          </p:nvSpPr>
          <p:spPr>
            <a:xfrm>
              <a:off x="9548026" y="5071948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4" name="Line"/>
            <p:cNvSpPr/>
            <p:nvPr/>
          </p:nvSpPr>
          <p:spPr>
            <a:xfrm>
              <a:off x="10232994" y="513421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5" name="Line"/>
            <p:cNvSpPr/>
            <p:nvPr/>
          </p:nvSpPr>
          <p:spPr>
            <a:xfrm>
              <a:off x="10502829" y="5123840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6" name="Line"/>
            <p:cNvSpPr/>
            <p:nvPr/>
          </p:nvSpPr>
          <p:spPr>
            <a:xfrm>
              <a:off x="10710395" y="512384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7" name="Line"/>
            <p:cNvSpPr/>
            <p:nvPr/>
          </p:nvSpPr>
          <p:spPr>
            <a:xfrm>
              <a:off x="11042500" y="5103002"/>
              <a:ext cx="383998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fill="norm" stroke="1" extrusionOk="0">
                  <a:moveTo>
                    <a:pt x="0" y="5024"/>
                  </a:moveTo>
                  <a:cubicBezTo>
                    <a:pt x="5059" y="1701"/>
                    <a:pt x="10119" y="-1622"/>
                    <a:pt x="13719" y="870"/>
                  </a:cubicBezTo>
                  <a:cubicBezTo>
                    <a:pt x="17319" y="3363"/>
                    <a:pt x="19459" y="11670"/>
                    <a:pt x="21600" y="19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8" name="Line"/>
            <p:cNvSpPr/>
            <p:nvPr/>
          </p:nvSpPr>
          <p:spPr>
            <a:xfrm>
              <a:off x="11198174" y="4957787"/>
              <a:ext cx="41515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5850"/>
                    <a:pt x="7200" y="11700"/>
                    <a:pt x="10800" y="15300"/>
                  </a:cubicBezTo>
                  <a:cubicBezTo>
                    <a:pt x="14400" y="18900"/>
                    <a:pt x="1800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>
              <a:off x="12381299" y="5331405"/>
              <a:ext cx="186811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086"/>
                  </a:moveTo>
                  <a:cubicBezTo>
                    <a:pt x="1600" y="1543"/>
                    <a:pt x="3200" y="0"/>
                    <a:pt x="4800" y="0"/>
                  </a:cubicBezTo>
                  <a:cubicBezTo>
                    <a:pt x="6400" y="0"/>
                    <a:pt x="8000" y="1543"/>
                    <a:pt x="8800" y="3600"/>
                  </a:cubicBezTo>
                  <a:cubicBezTo>
                    <a:pt x="9600" y="5657"/>
                    <a:pt x="9600" y="8229"/>
                    <a:pt x="9400" y="10800"/>
                  </a:cubicBezTo>
                  <a:cubicBezTo>
                    <a:pt x="9200" y="13371"/>
                    <a:pt x="8800" y="15943"/>
                    <a:pt x="8600" y="15943"/>
                  </a:cubicBezTo>
                  <a:cubicBezTo>
                    <a:pt x="8400" y="15943"/>
                    <a:pt x="8400" y="13371"/>
                    <a:pt x="9000" y="10800"/>
                  </a:cubicBezTo>
                  <a:cubicBezTo>
                    <a:pt x="9600" y="8229"/>
                    <a:pt x="10800" y="5657"/>
                    <a:pt x="12200" y="3600"/>
                  </a:cubicBezTo>
                  <a:cubicBezTo>
                    <a:pt x="13600" y="1543"/>
                    <a:pt x="15200" y="0"/>
                    <a:pt x="16400" y="514"/>
                  </a:cubicBezTo>
                  <a:cubicBezTo>
                    <a:pt x="17600" y="1029"/>
                    <a:pt x="18400" y="3600"/>
                    <a:pt x="19200" y="7457"/>
                  </a:cubicBezTo>
                  <a:cubicBezTo>
                    <a:pt x="20000" y="11314"/>
                    <a:pt x="20800" y="164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>
              <a:off x="12591705" y="5393676"/>
              <a:ext cx="123699" cy="3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600" fill="norm" stroke="1" extrusionOk="0">
                  <a:moveTo>
                    <a:pt x="18786" y="0"/>
                  </a:moveTo>
                  <a:cubicBezTo>
                    <a:pt x="19953" y="5133"/>
                    <a:pt x="21121" y="10265"/>
                    <a:pt x="20829" y="13794"/>
                  </a:cubicBezTo>
                  <a:cubicBezTo>
                    <a:pt x="20537" y="17323"/>
                    <a:pt x="18786" y="19248"/>
                    <a:pt x="16451" y="20317"/>
                  </a:cubicBezTo>
                  <a:cubicBezTo>
                    <a:pt x="14116" y="21386"/>
                    <a:pt x="11197" y="21600"/>
                    <a:pt x="8278" y="21600"/>
                  </a:cubicBezTo>
                  <a:cubicBezTo>
                    <a:pt x="5359" y="21600"/>
                    <a:pt x="2440" y="21386"/>
                    <a:pt x="980" y="20210"/>
                  </a:cubicBezTo>
                  <a:cubicBezTo>
                    <a:pt x="-479" y="19034"/>
                    <a:pt x="-479" y="16895"/>
                    <a:pt x="2148" y="15291"/>
                  </a:cubicBezTo>
                  <a:cubicBezTo>
                    <a:pt x="4775" y="13687"/>
                    <a:pt x="10029" y="12618"/>
                    <a:pt x="15283" y="1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>
              <a:off x="12692649" y="523800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2" name="Line"/>
            <p:cNvSpPr/>
            <p:nvPr/>
          </p:nvSpPr>
          <p:spPr>
            <a:xfrm>
              <a:off x="13133638" y="4905896"/>
              <a:ext cx="243978" cy="27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72" fill="norm" stroke="1" extrusionOk="0">
                  <a:moveTo>
                    <a:pt x="14155" y="4050"/>
                  </a:moveTo>
                  <a:cubicBezTo>
                    <a:pt x="13850" y="2700"/>
                    <a:pt x="13546" y="1350"/>
                    <a:pt x="12634" y="675"/>
                  </a:cubicBezTo>
                  <a:cubicBezTo>
                    <a:pt x="11721" y="0"/>
                    <a:pt x="10200" y="0"/>
                    <a:pt x="8679" y="0"/>
                  </a:cubicBezTo>
                  <a:cubicBezTo>
                    <a:pt x="7157" y="0"/>
                    <a:pt x="5636" y="0"/>
                    <a:pt x="3811" y="2025"/>
                  </a:cubicBezTo>
                  <a:cubicBezTo>
                    <a:pt x="1986" y="4050"/>
                    <a:pt x="-144" y="8100"/>
                    <a:pt x="8" y="11745"/>
                  </a:cubicBezTo>
                  <a:cubicBezTo>
                    <a:pt x="160" y="15390"/>
                    <a:pt x="2594" y="18630"/>
                    <a:pt x="6549" y="20115"/>
                  </a:cubicBezTo>
                  <a:cubicBezTo>
                    <a:pt x="10504" y="21600"/>
                    <a:pt x="15980" y="21330"/>
                    <a:pt x="21456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3" name="Line"/>
            <p:cNvSpPr/>
            <p:nvPr/>
          </p:nvSpPr>
          <p:spPr>
            <a:xfrm>
              <a:off x="13481398" y="5128882"/>
              <a:ext cx="228323" cy="12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fill="norm" stroke="1" extrusionOk="0">
                  <a:moveTo>
                    <a:pt x="0" y="877"/>
                  </a:moveTo>
                  <a:cubicBezTo>
                    <a:pt x="327" y="3719"/>
                    <a:pt x="655" y="6561"/>
                    <a:pt x="1146" y="9403"/>
                  </a:cubicBezTo>
                  <a:cubicBezTo>
                    <a:pt x="1636" y="12245"/>
                    <a:pt x="2291" y="15087"/>
                    <a:pt x="3436" y="15656"/>
                  </a:cubicBezTo>
                  <a:cubicBezTo>
                    <a:pt x="4582" y="16224"/>
                    <a:pt x="6218" y="14519"/>
                    <a:pt x="7527" y="12245"/>
                  </a:cubicBezTo>
                  <a:cubicBezTo>
                    <a:pt x="8836" y="9972"/>
                    <a:pt x="9818" y="7129"/>
                    <a:pt x="11291" y="4572"/>
                  </a:cubicBezTo>
                  <a:cubicBezTo>
                    <a:pt x="12764" y="2014"/>
                    <a:pt x="14727" y="-260"/>
                    <a:pt x="15709" y="24"/>
                  </a:cubicBezTo>
                  <a:cubicBezTo>
                    <a:pt x="16691" y="308"/>
                    <a:pt x="16691" y="3151"/>
                    <a:pt x="16691" y="7129"/>
                  </a:cubicBezTo>
                  <a:cubicBezTo>
                    <a:pt x="16691" y="11108"/>
                    <a:pt x="16691" y="16224"/>
                    <a:pt x="17509" y="18782"/>
                  </a:cubicBezTo>
                  <a:cubicBezTo>
                    <a:pt x="18327" y="21340"/>
                    <a:pt x="19964" y="21340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4" name="Line"/>
            <p:cNvSpPr/>
            <p:nvPr/>
          </p:nvSpPr>
          <p:spPr>
            <a:xfrm>
              <a:off x="13055889" y="4573790"/>
              <a:ext cx="441224" cy="11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68" fill="norm" stroke="1" extrusionOk="0">
                  <a:moveTo>
                    <a:pt x="0" y="15709"/>
                  </a:moveTo>
                  <a:cubicBezTo>
                    <a:pt x="4725" y="17673"/>
                    <a:pt x="9450" y="19636"/>
                    <a:pt x="12741" y="20618"/>
                  </a:cubicBezTo>
                  <a:cubicBezTo>
                    <a:pt x="16031" y="21600"/>
                    <a:pt x="17887" y="21600"/>
                    <a:pt x="19238" y="21273"/>
                  </a:cubicBezTo>
                  <a:cubicBezTo>
                    <a:pt x="20588" y="20945"/>
                    <a:pt x="21431" y="20291"/>
                    <a:pt x="21516" y="18982"/>
                  </a:cubicBezTo>
                  <a:cubicBezTo>
                    <a:pt x="21600" y="17673"/>
                    <a:pt x="20925" y="15709"/>
                    <a:pt x="19912" y="12436"/>
                  </a:cubicBezTo>
                  <a:cubicBezTo>
                    <a:pt x="18900" y="9164"/>
                    <a:pt x="17550" y="4582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5" name="Line"/>
            <p:cNvSpPr/>
            <p:nvPr/>
          </p:nvSpPr>
          <p:spPr>
            <a:xfrm>
              <a:off x="3580510" y="6839717"/>
              <a:ext cx="305312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fill="norm" stroke="1" extrusionOk="0">
                  <a:moveTo>
                    <a:pt x="0" y="8640"/>
                  </a:moveTo>
                  <a:cubicBezTo>
                    <a:pt x="4273" y="4320"/>
                    <a:pt x="8545" y="0"/>
                    <a:pt x="12343" y="0"/>
                  </a:cubicBezTo>
                  <a:cubicBezTo>
                    <a:pt x="16141" y="0"/>
                    <a:pt x="19464" y="4320"/>
                    <a:pt x="20532" y="8640"/>
                  </a:cubicBezTo>
                  <a:cubicBezTo>
                    <a:pt x="21600" y="12960"/>
                    <a:pt x="20413" y="17280"/>
                    <a:pt x="19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6" name="Line"/>
            <p:cNvSpPr/>
            <p:nvPr/>
          </p:nvSpPr>
          <p:spPr>
            <a:xfrm>
              <a:off x="3601266" y="7002310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7" name="Line"/>
            <p:cNvSpPr/>
            <p:nvPr/>
          </p:nvSpPr>
          <p:spPr>
            <a:xfrm>
              <a:off x="4603175" y="6545665"/>
              <a:ext cx="170839" cy="65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fill="norm" stroke="1" extrusionOk="0">
                  <a:moveTo>
                    <a:pt x="18742" y="0"/>
                  </a:moveTo>
                  <a:cubicBezTo>
                    <a:pt x="14422" y="114"/>
                    <a:pt x="10102" y="229"/>
                    <a:pt x="7078" y="457"/>
                  </a:cubicBezTo>
                  <a:cubicBezTo>
                    <a:pt x="4054" y="686"/>
                    <a:pt x="2326" y="1029"/>
                    <a:pt x="1246" y="1486"/>
                  </a:cubicBezTo>
                  <a:cubicBezTo>
                    <a:pt x="166" y="1943"/>
                    <a:pt x="-266" y="2514"/>
                    <a:pt x="166" y="3657"/>
                  </a:cubicBezTo>
                  <a:cubicBezTo>
                    <a:pt x="598" y="4800"/>
                    <a:pt x="1894" y="6514"/>
                    <a:pt x="2974" y="8571"/>
                  </a:cubicBezTo>
                  <a:cubicBezTo>
                    <a:pt x="4054" y="10629"/>
                    <a:pt x="4918" y="13029"/>
                    <a:pt x="5350" y="14686"/>
                  </a:cubicBezTo>
                  <a:cubicBezTo>
                    <a:pt x="5782" y="16343"/>
                    <a:pt x="5782" y="17257"/>
                    <a:pt x="5782" y="18000"/>
                  </a:cubicBezTo>
                  <a:cubicBezTo>
                    <a:pt x="5782" y="18743"/>
                    <a:pt x="5782" y="19314"/>
                    <a:pt x="6862" y="19657"/>
                  </a:cubicBezTo>
                  <a:cubicBezTo>
                    <a:pt x="7942" y="20000"/>
                    <a:pt x="10102" y="20114"/>
                    <a:pt x="12694" y="20400"/>
                  </a:cubicBezTo>
                  <a:cubicBezTo>
                    <a:pt x="15286" y="20686"/>
                    <a:pt x="18310" y="21143"/>
                    <a:pt x="2133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8" name="Line"/>
            <p:cNvSpPr/>
            <p:nvPr/>
          </p:nvSpPr>
          <p:spPr>
            <a:xfrm>
              <a:off x="5165553" y="6747618"/>
              <a:ext cx="251914" cy="242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046" fill="norm" stroke="1" extrusionOk="0">
                  <a:moveTo>
                    <a:pt x="12498" y="4987"/>
                  </a:moveTo>
                  <a:cubicBezTo>
                    <a:pt x="12790" y="3487"/>
                    <a:pt x="13082" y="1987"/>
                    <a:pt x="12206" y="1087"/>
                  </a:cubicBezTo>
                  <a:cubicBezTo>
                    <a:pt x="11331" y="187"/>
                    <a:pt x="9287" y="-113"/>
                    <a:pt x="7390" y="37"/>
                  </a:cubicBezTo>
                  <a:cubicBezTo>
                    <a:pt x="5493" y="187"/>
                    <a:pt x="3742" y="787"/>
                    <a:pt x="2282" y="3337"/>
                  </a:cubicBezTo>
                  <a:cubicBezTo>
                    <a:pt x="823" y="5887"/>
                    <a:pt x="-345" y="10387"/>
                    <a:pt x="93" y="13837"/>
                  </a:cubicBezTo>
                  <a:cubicBezTo>
                    <a:pt x="531" y="17287"/>
                    <a:pt x="2574" y="19687"/>
                    <a:pt x="6369" y="20587"/>
                  </a:cubicBezTo>
                  <a:cubicBezTo>
                    <a:pt x="10163" y="21487"/>
                    <a:pt x="15709" y="20887"/>
                    <a:pt x="21255" y="20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09" name="Line"/>
            <p:cNvSpPr/>
            <p:nvPr/>
          </p:nvSpPr>
          <p:spPr>
            <a:xfrm>
              <a:off x="5521250" y="6940040"/>
              <a:ext cx="6227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0" name="Line"/>
            <p:cNvSpPr/>
            <p:nvPr/>
          </p:nvSpPr>
          <p:spPr>
            <a:xfrm>
              <a:off x="5126875" y="6493774"/>
              <a:ext cx="366700" cy="9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fill="norm" stroke="1" extrusionOk="0">
                  <a:moveTo>
                    <a:pt x="0" y="19200"/>
                  </a:moveTo>
                  <a:cubicBezTo>
                    <a:pt x="2242" y="18400"/>
                    <a:pt x="4483" y="17600"/>
                    <a:pt x="7743" y="18000"/>
                  </a:cubicBezTo>
                  <a:cubicBezTo>
                    <a:pt x="11004" y="18400"/>
                    <a:pt x="15283" y="20000"/>
                    <a:pt x="17932" y="20800"/>
                  </a:cubicBezTo>
                  <a:cubicBezTo>
                    <a:pt x="20581" y="21600"/>
                    <a:pt x="21600" y="21600"/>
                    <a:pt x="21600" y="20400"/>
                  </a:cubicBezTo>
                  <a:cubicBezTo>
                    <a:pt x="21600" y="19200"/>
                    <a:pt x="20581" y="16800"/>
                    <a:pt x="19664" y="13200"/>
                  </a:cubicBezTo>
                  <a:cubicBezTo>
                    <a:pt x="18747" y="9600"/>
                    <a:pt x="17932" y="4800"/>
                    <a:pt x="171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1" name="Line"/>
            <p:cNvSpPr/>
            <p:nvPr/>
          </p:nvSpPr>
          <p:spPr>
            <a:xfrm>
              <a:off x="6268487" y="6825879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2" name="Line"/>
            <p:cNvSpPr/>
            <p:nvPr/>
          </p:nvSpPr>
          <p:spPr>
            <a:xfrm>
              <a:off x="6579835" y="6805123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3" name="Line"/>
            <p:cNvSpPr/>
            <p:nvPr/>
          </p:nvSpPr>
          <p:spPr>
            <a:xfrm>
              <a:off x="6808158" y="6825879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4" name="Line"/>
            <p:cNvSpPr/>
            <p:nvPr/>
          </p:nvSpPr>
          <p:spPr>
            <a:xfrm>
              <a:off x="7538530" y="6676469"/>
              <a:ext cx="276323" cy="263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73" fill="norm" stroke="1" extrusionOk="0">
                  <a:moveTo>
                    <a:pt x="14100" y="4542"/>
                  </a:moveTo>
                  <a:cubicBezTo>
                    <a:pt x="13300" y="3139"/>
                    <a:pt x="12500" y="1737"/>
                    <a:pt x="11300" y="895"/>
                  </a:cubicBezTo>
                  <a:cubicBezTo>
                    <a:pt x="10100" y="54"/>
                    <a:pt x="8500" y="-227"/>
                    <a:pt x="6500" y="194"/>
                  </a:cubicBezTo>
                  <a:cubicBezTo>
                    <a:pt x="4500" y="615"/>
                    <a:pt x="2100" y="1737"/>
                    <a:pt x="900" y="3841"/>
                  </a:cubicBezTo>
                  <a:cubicBezTo>
                    <a:pt x="-300" y="5944"/>
                    <a:pt x="-300" y="9030"/>
                    <a:pt x="900" y="11835"/>
                  </a:cubicBezTo>
                  <a:cubicBezTo>
                    <a:pt x="2100" y="14641"/>
                    <a:pt x="4500" y="17165"/>
                    <a:pt x="8100" y="18708"/>
                  </a:cubicBezTo>
                  <a:cubicBezTo>
                    <a:pt x="11700" y="20251"/>
                    <a:pt x="16500" y="20812"/>
                    <a:pt x="21300" y="21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5" name="Line"/>
            <p:cNvSpPr/>
            <p:nvPr/>
          </p:nvSpPr>
          <p:spPr>
            <a:xfrm>
              <a:off x="7918635" y="6898527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694" y="1920"/>
                    <a:pt x="3388" y="3840"/>
                    <a:pt x="4447" y="6000"/>
                  </a:cubicBezTo>
                  <a:cubicBezTo>
                    <a:pt x="5506" y="8160"/>
                    <a:pt x="5929" y="10560"/>
                    <a:pt x="6776" y="10800"/>
                  </a:cubicBezTo>
                  <a:cubicBezTo>
                    <a:pt x="7624" y="11040"/>
                    <a:pt x="8894" y="9120"/>
                    <a:pt x="10800" y="6720"/>
                  </a:cubicBezTo>
                  <a:cubicBezTo>
                    <a:pt x="12706" y="4320"/>
                    <a:pt x="15247" y="1440"/>
                    <a:pt x="16941" y="1200"/>
                  </a:cubicBezTo>
                  <a:cubicBezTo>
                    <a:pt x="18635" y="960"/>
                    <a:pt x="19482" y="3360"/>
                    <a:pt x="20118" y="7200"/>
                  </a:cubicBezTo>
                  <a:cubicBezTo>
                    <a:pt x="20753" y="11040"/>
                    <a:pt x="21176" y="163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6" name="Line"/>
            <p:cNvSpPr/>
            <p:nvPr/>
          </p:nvSpPr>
          <p:spPr>
            <a:xfrm>
              <a:off x="7472368" y="6421126"/>
              <a:ext cx="433090" cy="113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55" fill="norm" stroke="1" extrusionOk="0">
                  <a:moveTo>
                    <a:pt x="0" y="15709"/>
                  </a:moveTo>
                  <a:cubicBezTo>
                    <a:pt x="4629" y="17018"/>
                    <a:pt x="9257" y="18327"/>
                    <a:pt x="12514" y="19309"/>
                  </a:cubicBezTo>
                  <a:cubicBezTo>
                    <a:pt x="15771" y="20291"/>
                    <a:pt x="17657" y="20945"/>
                    <a:pt x="19029" y="21273"/>
                  </a:cubicBezTo>
                  <a:cubicBezTo>
                    <a:pt x="20400" y="21600"/>
                    <a:pt x="21257" y="21600"/>
                    <a:pt x="21429" y="20291"/>
                  </a:cubicBezTo>
                  <a:cubicBezTo>
                    <a:pt x="21600" y="18982"/>
                    <a:pt x="21086" y="16364"/>
                    <a:pt x="20143" y="12764"/>
                  </a:cubicBezTo>
                  <a:cubicBezTo>
                    <a:pt x="19200" y="9164"/>
                    <a:pt x="17829" y="4582"/>
                    <a:pt x="164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7" name="Line"/>
            <p:cNvSpPr/>
            <p:nvPr/>
          </p:nvSpPr>
          <p:spPr>
            <a:xfrm>
              <a:off x="8385658" y="6452261"/>
              <a:ext cx="258410" cy="68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16" fill="norm" stroke="1" extrusionOk="0">
                  <a:moveTo>
                    <a:pt x="0" y="0"/>
                  </a:moveTo>
                  <a:cubicBezTo>
                    <a:pt x="4320" y="108"/>
                    <a:pt x="8640" y="216"/>
                    <a:pt x="11808" y="432"/>
                  </a:cubicBezTo>
                  <a:cubicBezTo>
                    <a:pt x="14976" y="648"/>
                    <a:pt x="16992" y="972"/>
                    <a:pt x="17856" y="1404"/>
                  </a:cubicBezTo>
                  <a:cubicBezTo>
                    <a:pt x="18720" y="1836"/>
                    <a:pt x="18432" y="2376"/>
                    <a:pt x="18576" y="4266"/>
                  </a:cubicBezTo>
                  <a:cubicBezTo>
                    <a:pt x="18720" y="6156"/>
                    <a:pt x="19296" y="9396"/>
                    <a:pt x="19872" y="11988"/>
                  </a:cubicBezTo>
                  <a:cubicBezTo>
                    <a:pt x="20448" y="14580"/>
                    <a:pt x="21024" y="16524"/>
                    <a:pt x="21312" y="17820"/>
                  </a:cubicBezTo>
                  <a:cubicBezTo>
                    <a:pt x="21600" y="19116"/>
                    <a:pt x="21600" y="19764"/>
                    <a:pt x="21168" y="20304"/>
                  </a:cubicBezTo>
                  <a:cubicBezTo>
                    <a:pt x="20736" y="20844"/>
                    <a:pt x="19872" y="21276"/>
                    <a:pt x="18720" y="21438"/>
                  </a:cubicBezTo>
                  <a:cubicBezTo>
                    <a:pt x="17568" y="21600"/>
                    <a:pt x="16128" y="21492"/>
                    <a:pt x="14688" y="21276"/>
                  </a:cubicBezTo>
                  <a:cubicBezTo>
                    <a:pt x="13248" y="21060"/>
                    <a:pt x="11808" y="20736"/>
                    <a:pt x="10368" y="20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8" name="Line"/>
            <p:cNvSpPr/>
            <p:nvPr/>
          </p:nvSpPr>
          <p:spPr>
            <a:xfrm>
              <a:off x="716102" y="9451587"/>
              <a:ext cx="4462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526" y="18000"/>
                    <a:pt x="11051" y="14400"/>
                    <a:pt x="14316" y="12600"/>
                  </a:cubicBezTo>
                  <a:cubicBezTo>
                    <a:pt x="17581" y="10800"/>
                    <a:pt x="18586" y="10800"/>
                    <a:pt x="19591" y="10800"/>
                  </a:cubicBezTo>
                  <a:cubicBezTo>
                    <a:pt x="20595" y="10800"/>
                    <a:pt x="21600" y="10800"/>
                    <a:pt x="21600" y="9000"/>
                  </a:cubicBezTo>
                  <a:cubicBezTo>
                    <a:pt x="21600" y="7200"/>
                    <a:pt x="20595" y="3600"/>
                    <a:pt x="195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9" name="Line"/>
            <p:cNvSpPr/>
            <p:nvPr/>
          </p:nvSpPr>
          <p:spPr>
            <a:xfrm>
              <a:off x="705723" y="9493100"/>
              <a:ext cx="4930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fill="norm" stroke="1" extrusionOk="0">
                  <a:moveTo>
                    <a:pt x="0" y="21600"/>
                  </a:moveTo>
                  <a:cubicBezTo>
                    <a:pt x="1964" y="19440"/>
                    <a:pt x="3927" y="17280"/>
                    <a:pt x="6722" y="15840"/>
                  </a:cubicBezTo>
                  <a:cubicBezTo>
                    <a:pt x="9516" y="14400"/>
                    <a:pt x="13141" y="13680"/>
                    <a:pt x="15331" y="13320"/>
                  </a:cubicBezTo>
                  <a:cubicBezTo>
                    <a:pt x="17522" y="12960"/>
                    <a:pt x="18277" y="12960"/>
                    <a:pt x="19259" y="12600"/>
                  </a:cubicBezTo>
                  <a:cubicBezTo>
                    <a:pt x="20241" y="12240"/>
                    <a:pt x="21449" y="11520"/>
                    <a:pt x="21524" y="9360"/>
                  </a:cubicBezTo>
                  <a:cubicBezTo>
                    <a:pt x="21600" y="7200"/>
                    <a:pt x="20543" y="3600"/>
                    <a:pt x="194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0" name="Line"/>
            <p:cNvSpPr/>
            <p:nvPr/>
          </p:nvSpPr>
          <p:spPr>
            <a:xfrm>
              <a:off x="944424" y="9355468"/>
              <a:ext cx="282185" cy="39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74" fill="norm" stroke="1" extrusionOk="0">
                  <a:moveTo>
                    <a:pt x="0" y="146"/>
                  </a:moveTo>
                  <a:cubicBezTo>
                    <a:pt x="1580" y="-40"/>
                    <a:pt x="3161" y="-226"/>
                    <a:pt x="6454" y="798"/>
                  </a:cubicBezTo>
                  <a:cubicBezTo>
                    <a:pt x="9746" y="1822"/>
                    <a:pt x="14751" y="4057"/>
                    <a:pt x="17649" y="5546"/>
                  </a:cubicBezTo>
                  <a:cubicBezTo>
                    <a:pt x="20546" y="7036"/>
                    <a:pt x="21337" y="7781"/>
                    <a:pt x="21468" y="8619"/>
                  </a:cubicBezTo>
                  <a:cubicBezTo>
                    <a:pt x="21600" y="9457"/>
                    <a:pt x="21073" y="10388"/>
                    <a:pt x="18176" y="12529"/>
                  </a:cubicBezTo>
                  <a:cubicBezTo>
                    <a:pt x="15278" y="14671"/>
                    <a:pt x="10010" y="18022"/>
                    <a:pt x="4741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1" name="Line"/>
            <p:cNvSpPr/>
            <p:nvPr/>
          </p:nvSpPr>
          <p:spPr>
            <a:xfrm>
              <a:off x="2328196" y="9219566"/>
              <a:ext cx="172972" cy="657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fill="norm" stroke="1" extrusionOk="0">
                  <a:moveTo>
                    <a:pt x="21600" y="121"/>
                  </a:moveTo>
                  <a:cubicBezTo>
                    <a:pt x="19440" y="8"/>
                    <a:pt x="17280" y="-105"/>
                    <a:pt x="14256" y="178"/>
                  </a:cubicBezTo>
                  <a:cubicBezTo>
                    <a:pt x="11232" y="460"/>
                    <a:pt x="7344" y="1139"/>
                    <a:pt x="4536" y="1931"/>
                  </a:cubicBezTo>
                  <a:cubicBezTo>
                    <a:pt x="1728" y="2722"/>
                    <a:pt x="0" y="3627"/>
                    <a:pt x="0" y="5323"/>
                  </a:cubicBezTo>
                  <a:cubicBezTo>
                    <a:pt x="0" y="7020"/>
                    <a:pt x="1728" y="9508"/>
                    <a:pt x="3024" y="11600"/>
                  </a:cubicBezTo>
                  <a:cubicBezTo>
                    <a:pt x="4320" y="13692"/>
                    <a:pt x="5184" y="15388"/>
                    <a:pt x="5616" y="16576"/>
                  </a:cubicBezTo>
                  <a:cubicBezTo>
                    <a:pt x="6048" y="17763"/>
                    <a:pt x="6048" y="18442"/>
                    <a:pt x="7992" y="19177"/>
                  </a:cubicBezTo>
                  <a:cubicBezTo>
                    <a:pt x="9936" y="19912"/>
                    <a:pt x="13824" y="20703"/>
                    <a:pt x="17712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2" name="Line"/>
            <p:cNvSpPr/>
            <p:nvPr/>
          </p:nvSpPr>
          <p:spPr>
            <a:xfrm>
              <a:off x="2947434" y="9337426"/>
              <a:ext cx="255999" cy="376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fill="norm" stroke="1" extrusionOk="0">
                  <a:moveTo>
                    <a:pt x="0" y="0"/>
                  </a:moveTo>
                  <a:cubicBezTo>
                    <a:pt x="584" y="5105"/>
                    <a:pt x="1168" y="10211"/>
                    <a:pt x="1605" y="13353"/>
                  </a:cubicBezTo>
                  <a:cubicBezTo>
                    <a:pt x="2043" y="16495"/>
                    <a:pt x="2335" y="17673"/>
                    <a:pt x="2481" y="18753"/>
                  </a:cubicBezTo>
                  <a:cubicBezTo>
                    <a:pt x="2627" y="19833"/>
                    <a:pt x="2627" y="20815"/>
                    <a:pt x="2627" y="20815"/>
                  </a:cubicBezTo>
                  <a:cubicBezTo>
                    <a:pt x="2627" y="20815"/>
                    <a:pt x="2627" y="19833"/>
                    <a:pt x="3649" y="18262"/>
                  </a:cubicBezTo>
                  <a:cubicBezTo>
                    <a:pt x="4670" y="16691"/>
                    <a:pt x="6714" y="14531"/>
                    <a:pt x="8465" y="13156"/>
                  </a:cubicBezTo>
                  <a:cubicBezTo>
                    <a:pt x="10216" y="11782"/>
                    <a:pt x="11676" y="11193"/>
                    <a:pt x="13281" y="10898"/>
                  </a:cubicBezTo>
                  <a:cubicBezTo>
                    <a:pt x="14886" y="10604"/>
                    <a:pt x="16638" y="10604"/>
                    <a:pt x="17951" y="10996"/>
                  </a:cubicBezTo>
                  <a:cubicBezTo>
                    <a:pt x="19265" y="11389"/>
                    <a:pt x="20141" y="12175"/>
                    <a:pt x="20724" y="13058"/>
                  </a:cubicBezTo>
                  <a:cubicBezTo>
                    <a:pt x="21308" y="13942"/>
                    <a:pt x="21600" y="14924"/>
                    <a:pt x="21600" y="15905"/>
                  </a:cubicBezTo>
                  <a:cubicBezTo>
                    <a:pt x="21600" y="16887"/>
                    <a:pt x="21308" y="17869"/>
                    <a:pt x="18681" y="18851"/>
                  </a:cubicBezTo>
                  <a:cubicBezTo>
                    <a:pt x="16054" y="19833"/>
                    <a:pt x="11092" y="20815"/>
                    <a:pt x="7881" y="21207"/>
                  </a:cubicBezTo>
                  <a:cubicBezTo>
                    <a:pt x="4670" y="21600"/>
                    <a:pt x="3211" y="21404"/>
                    <a:pt x="2189" y="20422"/>
                  </a:cubicBezTo>
                  <a:cubicBezTo>
                    <a:pt x="1168" y="19440"/>
                    <a:pt x="584" y="17673"/>
                    <a:pt x="0" y="15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3" name="Line"/>
            <p:cNvSpPr/>
            <p:nvPr/>
          </p:nvSpPr>
          <p:spPr>
            <a:xfrm>
              <a:off x="3352187" y="9648774"/>
              <a:ext cx="3113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4" name="Line"/>
            <p:cNvSpPr/>
            <p:nvPr/>
          </p:nvSpPr>
          <p:spPr>
            <a:xfrm>
              <a:off x="2802138" y="8974185"/>
              <a:ext cx="394350" cy="14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477" fill="norm" stroke="1" extrusionOk="0">
                  <a:moveTo>
                    <a:pt x="0" y="20057"/>
                  </a:moveTo>
                  <a:cubicBezTo>
                    <a:pt x="1878" y="18514"/>
                    <a:pt x="3757" y="16971"/>
                    <a:pt x="6480" y="16971"/>
                  </a:cubicBezTo>
                  <a:cubicBezTo>
                    <a:pt x="9203" y="16971"/>
                    <a:pt x="12772" y="18514"/>
                    <a:pt x="15026" y="19543"/>
                  </a:cubicBezTo>
                  <a:cubicBezTo>
                    <a:pt x="17280" y="20571"/>
                    <a:pt x="18219" y="21086"/>
                    <a:pt x="19158" y="21343"/>
                  </a:cubicBezTo>
                  <a:cubicBezTo>
                    <a:pt x="20097" y="21600"/>
                    <a:pt x="21037" y="21600"/>
                    <a:pt x="21318" y="20314"/>
                  </a:cubicBezTo>
                  <a:cubicBezTo>
                    <a:pt x="21600" y="19029"/>
                    <a:pt x="21224" y="16457"/>
                    <a:pt x="20379" y="12857"/>
                  </a:cubicBezTo>
                  <a:cubicBezTo>
                    <a:pt x="19534" y="9257"/>
                    <a:pt x="18219" y="4629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5" name="Line"/>
            <p:cNvSpPr/>
            <p:nvPr/>
          </p:nvSpPr>
          <p:spPr>
            <a:xfrm>
              <a:off x="4151315" y="9295912"/>
              <a:ext cx="257811" cy="489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83" fill="norm" stroke="1" extrusionOk="0">
                  <a:moveTo>
                    <a:pt x="0" y="0"/>
                  </a:moveTo>
                  <a:cubicBezTo>
                    <a:pt x="1440" y="5136"/>
                    <a:pt x="2880" y="10271"/>
                    <a:pt x="3600" y="13217"/>
                  </a:cubicBezTo>
                  <a:cubicBezTo>
                    <a:pt x="4320" y="16162"/>
                    <a:pt x="4320" y="16917"/>
                    <a:pt x="4320" y="17673"/>
                  </a:cubicBezTo>
                  <a:cubicBezTo>
                    <a:pt x="4320" y="18428"/>
                    <a:pt x="4320" y="19183"/>
                    <a:pt x="4176" y="19032"/>
                  </a:cubicBezTo>
                  <a:cubicBezTo>
                    <a:pt x="4032" y="18881"/>
                    <a:pt x="3744" y="17824"/>
                    <a:pt x="4176" y="16540"/>
                  </a:cubicBezTo>
                  <a:cubicBezTo>
                    <a:pt x="4608" y="15256"/>
                    <a:pt x="5760" y="13745"/>
                    <a:pt x="7056" y="12688"/>
                  </a:cubicBezTo>
                  <a:cubicBezTo>
                    <a:pt x="8352" y="11631"/>
                    <a:pt x="9792" y="11027"/>
                    <a:pt x="11376" y="10724"/>
                  </a:cubicBezTo>
                  <a:cubicBezTo>
                    <a:pt x="12960" y="10422"/>
                    <a:pt x="14688" y="10422"/>
                    <a:pt x="15984" y="10724"/>
                  </a:cubicBezTo>
                  <a:cubicBezTo>
                    <a:pt x="17280" y="11027"/>
                    <a:pt x="18144" y="11631"/>
                    <a:pt x="19008" y="12688"/>
                  </a:cubicBezTo>
                  <a:cubicBezTo>
                    <a:pt x="19872" y="13745"/>
                    <a:pt x="20736" y="15256"/>
                    <a:pt x="21168" y="16464"/>
                  </a:cubicBezTo>
                  <a:cubicBezTo>
                    <a:pt x="21600" y="17673"/>
                    <a:pt x="21600" y="18579"/>
                    <a:pt x="20880" y="19334"/>
                  </a:cubicBezTo>
                  <a:cubicBezTo>
                    <a:pt x="20160" y="20090"/>
                    <a:pt x="18720" y="20694"/>
                    <a:pt x="16416" y="21071"/>
                  </a:cubicBezTo>
                  <a:cubicBezTo>
                    <a:pt x="14112" y="21449"/>
                    <a:pt x="10944" y="21600"/>
                    <a:pt x="8352" y="20845"/>
                  </a:cubicBezTo>
                  <a:cubicBezTo>
                    <a:pt x="5760" y="20090"/>
                    <a:pt x="3744" y="18428"/>
                    <a:pt x="1728" y="16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6" name="Line"/>
            <p:cNvSpPr/>
            <p:nvPr/>
          </p:nvSpPr>
          <p:spPr>
            <a:xfrm>
              <a:off x="4576825" y="9711044"/>
              <a:ext cx="13491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769" y="450"/>
                    <a:pt x="5538" y="900"/>
                    <a:pt x="7477" y="2250"/>
                  </a:cubicBezTo>
                  <a:cubicBezTo>
                    <a:pt x="9415" y="3600"/>
                    <a:pt x="10523" y="5850"/>
                    <a:pt x="10246" y="7875"/>
                  </a:cubicBezTo>
                  <a:cubicBezTo>
                    <a:pt x="9969" y="9900"/>
                    <a:pt x="8308" y="11700"/>
                    <a:pt x="5815" y="13950"/>
                  </a:cubicBezTo>
                  <a:cubicBezTo>
                    <a:pt x="3323" y="16200"/>
                    <a:pt x="0" y="18900"/>
                    <a:pt x="0" y="20250"/>
                  </a:cubicBezTo>
                  <a:cubicBezTo>
                    <a:pt x="0" y="21600"/>
                    <a:pt x="3323" y="21600"/>
                    <a:pt x="7477" y="21600"/>
                  </a:cubicBezTo>
                  <a:cubicBezTo>
                    <a:pt x="11631" y="21600"/>
                    <a:pt x="1661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7" name="Line"/>
            <p:cNvSpPr/>
            <p:nvPr/>
          </p:nvSpPr>
          <p:spPr>
            <a:xfrm>
              <a:off x="3954128" y="8911915"/>
              <a:ext cx="45660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fill="norm" stroke="1" extrusionOk="0">
                  <a:moveTo>
                    <a:pt x="0" y="21600"/>
                  </a:moveTo>
                  <a:cubicBezTo>
                    <a:pt x="1786" y="20160"/>
                    <a:pt x="3573" y="18720"/>
                    <a:pt x="6415" y="18480"/>
                  </a:cubicBezTo>
                  <a:cubicBezTo>
                    <a:pt x="9257" y="18240"/>
                    <a:pt x="13155" y="19200"/>
                    <a:pt x="15510" y="19920"/>
                  </a:cubicBezTo>
                  <a:cubicBezTo>
                    <a:pt x="17865" y="20640"/>
                    <a:pt x="18677" y="21120"/>
                    <a:pt x="19489" y="21360"/>
                  </a:cubicBezTo>
                  <a:cubicBezTo>
                    <a:pt x="20301" y="21600"/>
                    <a:pt x="21113" y="21600"/>
                    <a:pt x="21356" y="20400"/>
                  </a:cubicBezTo>
                  <a:cubicBezTo>
                    <a:pt x="21600" y="19200"/>
                    <a:pt x="21275" y="16800"/>
                    <a:pt x="20463" y="13200"/>
                  </a:cubicBezTo>
                  <a:cubicBezTo>
                    <a:pt x="19651" y="9600"/>
                    <a:pt x="18352" y="4800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8" name="Line"/>
            <p:cNvSpPr/>
            <p:nvPr/>
          </p:nvSpPr>
          <p:spPr>
            <a:xfrm>
              <a:off x="5220279" y="9534613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29" name="Line"/>
            <p:cNvSpPr/>
            <p:nvPr/>
          </p:nvSpPr>
          <p:spPr>
            <a:xfrm>
              <a:off x="5562763" y="9555370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0" name="Line"/>
            <p:cNvSpPr/>
            <p:nvPr/>
          </p:nvSpPr>
          <p:spPr>
            <a:xfrm>
              <a:off x="5728816" y="9555370"/>
              <a:ext cx="2075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1" name="Line"/>
            <p:cNvSpPr/>
            <p:nvPr/>
          </p:nvSpPr>
          <p:spPr>
            <a:xfrm>
              <a:off x="6476052" y="9282075"/>
              <a:ext cx="253308" cy="41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45" fill="norm" stroke="1" extrusionOk="0">
                  <a:moveTo>
                    <a:pt x="0" y="1770"/>
                  </a:moveTo>
                  <a:cubicBezTo>
                    <a:pt x="0" y="885"/>
                    <a:pt x="0" y="0"/>
                    <a:pt x="146" y="0"/>
                  </a:cubicBezTo>
                  <a:cubicBezTo>
                    <a:pt x="292" y="0"/>
                    <a:pt x="584" y="885"/>
                    <a:pt x="1022" y="3630"/>
                  </a:cubicBezTo>
                  <a:cubicBezTo>
                    <a:pt x="1459" y="6374"/>
                    <a:pt x="2043" y="10977"/>
                    <a:pt x="2335" y="13810"/>
                  </a:cubicBezTo>
                  <a:cubicBezTo>
                    <a:pt x="2627" y="16643"/>
                    <a:pt x="2627" y="17705"/>
                    <a:pt x="2627" y="18856"/>
                  </a:cubicBezTo>
                  <a:cubicBezTo>
                    <a:pt x="2627" y="20007"/>
                    <a:pt x="2627" y="21246"/>
                    <a:pt x="2773" y="21423"/>
                  </a:cubicBezTo>
                  <a:cubicBezTo>
                    <a:pt x="2919" y="21600"/>
                    <a:pt x="3211" y="20715"/>
                    <a:pt x="4378" y="19387"/>
                  </a:cubicBezTo>
                  <a:cubicBezTo>
                    <a:pt x="5546" y="18059"/>
                    <a:pt x="7589" y="16289"/>
                    <a:pt x="9341" y="15049"/>
                  </a:cubicBezTo>
                  <a:cubicBezTo>
                    <a:pt x="11092" y="13810"/>
                    <a:pt x="12551" y="13102"/>
                    <a:pt x="14011" y="12659"/>
                  </a:cubicBezTo>
                  <a:cubicBezTo>
                    <a:pt x="15470" y="12216"/>
                    <a:pt x="16930" y="12039"/>
                    <a:pt x="18097" y="12305"/>
                  </a:cubicBezTo>
                  <a:cubicBezTo>
                    <a:pt x="19265" y="12570"/>
                    <a:pt x="20141" y="13279"/>
                    <a:pt x="20724" y="14341"/>
                  </a:cubicBezTo>
                  <a:cubicBezTo>
                    <a:pt x="21308" y="15403"/>
                    <a:pt x="21600" y="16820"/>
                    <a:pt x="21162" y="17793"/>
                  </a:cubicBezTo>
                  <a:cubicBezTo>
                    <a:pt x="20724" y="18767"/>
                    <a:pt x="19557" y="19298"/>
                    <a:pt x="17222" y="19652"/>
                  </a:cubicBezTo>
                  <a:cubicBezTo>
                    <a:pt x="14887" y="20007"/>
                    <a:pt x="11384" y="20184"/>
                    <a:pt x="8903" y="20184"/>
                  </a:cubicBezTo>
                  <a:cubicBezTo>
                    <a:pt x="6422" y="20184"/>
                    <a:pt x="4962" y="20007"/>
                    <a:pt x="3941" y="19298"/>
                  </a:cubicBezTo>
                  <a:cubicBezTo>
                    <a:pt x="2919" y="18590"/>
                    <a:pt x="2335" y="17351"/>
                    <a:pt x="1751" y="161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2" name="Line"/>
            <p:cNvSpPr/>
            <p:nvPr/>
          </p:nvSpPr>
          <p:spPr>
            <a:xfrm>
              <a:off x="6860049" y="9638396"/>
              <a:ext cx="17643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47" y="2118"/>
                    <a:pt x="1694" y="4235"/>
                    <a:pt x="2329" y="6353"/>
                  </a:cubicBezTo>
                  <a:cubicBezTo>
                    <a:pt x="2965" y="8471"/>
                    <a:pt x="3388" y="10588"/>
                    <a:pt x="4871" y="10376"/>
                  </a:cubicBezTo>
                  <a:cubicBezTo>
                    <a:pt x="6353" y="10165"/>
                    <a:pt x="8894" y="7624"/>
                    <a:pt x="11224" y="5718"/>
                  </a:cubicBezTo>
                  <a:cubicBezTo>
                    <a:pt x="13553" y="3812"/>
                    <a:pt x="15671" y="2541"/>
                    <a:pt x="17153" y="2965"/>
                  </a:cubicBezTo>
                  <a:cubicBezTo>
                    <a:pt x="18635" y="3388"/>
                    <a:pt x="19482" y="5506"/>
                    <a:pt x="20118" y="8894"/>
                  </a:cubicBezTo>
                  <a:cubicBezTo>
                    <a:pt x="20753" y="12282"/>
                    <a:pt x="21176" y="1694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3" name="Line"/>
            <p:cNvSpPr/>
            <p:nvPr/>
          </p:nvSpPr>
          <p:spPr>
            <a:xfrm>
              <a:off x="6289243" y="8953429"/>
              <a:ext cx="510745" cy="15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20" fill="norm" stroke="1" extrusionOk="0">
                  <a:moveTo>
                    <a:pt x="0" y="20160"/>
                  </a:moveTo>
                  <a:cubicBezTo>
                    <a:pt x="3189" y="19680"/>
                    <a:pt x="6379" y="19200"/>
                    <a:pt x="9568" y="19440"/>
                  </a:cubicBezTo>
                  <a:cubicBezTo>
                    <a:pt x="12757" y="19680"/>
                    <a:pt x="15946" y="20640"/>
                    <a:pt x="17903" y="21120"/>
                  </a:cubicBezTo>
                  <a:cubicBezTo>
                    <a:pt x="19860" y="21600"/>
                    <a:pt x="20585" y="21600"/>
                    <a:pt x="21020" y="20400"/>
                  </a:cubicBezTo>
                  <a:cubicBezTo>
                    <a:pt x="21455" y="19200"/>
                    <a:pt x="21600" y="16800"/>
                    <a:pt x="21020" y="13200"/>
                  </a:cubicBezTo>
                  <a:cubicBezTo>
                    <a:pt x="20440" y="9600"/>
                    <a:pt x="19136" y="4800"/>
                    <a:pt x="178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4" name="Line"/>
            <p:cNvSpPr/>
            <p:nvPr/>
          </p:nvSpPr>
          <p:spPr>
            <a:xfrm>
              <a:off x="7389343" y="8984563"/>
              <a:ext cx="219937" cy="93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06" fill="norm" stroke="1" extrusionOk="0">
                  <a:moveTo>
                    <a:pt x="0" y="0"/>
                  </a:moveTo>
                  <a:cubicBezTo>
                    <a:pt x="4725" y="556"/>
                    <a:pt x="9450" y="1112"/>
                    <a:pt x="12319" y="1549"/>
                  </a:cubicBezTo>
                  <a:cubicBezTo>
                    <a:pt x="15187" y="1985"/>
                    <a:pt x="16200" y="2303"/>
                    <a:pt x="16537" y="3018"/>
                  </a:cubicBezTo>
                  <a:cubicBezTo>
                    <a:pt x="16875" y="3732"/>
                    <a:pt x="16538" y="4844"/>
                    <a:pt x="16875" y="6154"/>
                  </a:cubicBezTo>
                  <a:cubicBezTo>
                    <a:pt x="17213" y="7465"/>
                    <a:pt x="18225" y="8974"/>
                    <a:pt x="19238" y="10879"/>
                  </a:cubicBezTo>
                  <a:cubicBezTo>
                    <a:pt x="20250" y="12785"/>
                    <a:pt x="21262" y="15088"/>
                    <a:pt x="21431" y="16716"/>
                  </a:cubicBezTo>
                  <a:cubicBezTo>
                    <a:pt x="21600" y="18344"/>
                    <a:pt x="20925" y="19297"/>
                    <a:pt x="19744" y="20051"/>
                  </a:cubicBezTo>
                  <a:cubicBezTo>
                    <a:pt x="18563" y="20806"/>
                    <a:pt x="16875" y="21362"/>
                    <a:pt x="14681" y="21481"/>
                  </a:cubicBezTo>
                  <a:cubicBezTo>
                    <a:pt x="12488" y="21600"/>
                    <a:pt x="9787" y="21282"/>
                    <a:pt x="7087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5" name="Line"/>
            <p:cNvSpPr/>
            <p:nvPr/>
          </p:nvSpPr>
          <p:spPr>
            <a:xfrm>
              <a:off x="8084688" y="9389750"/>
              <a:ext cx="339704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0700" fill="norm" stroke="1" extrusionOk="0">
                  <a:moveTo>
                    <a:pt x="0" y="20700"/>
                  </a:moveTo>
                  <a:cubicBezTo>
                    <a:pt x="6327" y="13500"/>
                    <a:pt x="12655" y="6300"/>
                    <a:pt x="16364" y="2700"/>
                  </a:cubicBezTo>
                  <a:cubicBezTo>
                    <a:pt x="20073" y="-900"/>
                    <a:pt x="21164" y="-900"/>
                    <a:pt x="21382" y="2700"/>
                  </a:cubicBezTo>
                  <a:cubicBezTo>
                    <a:pt x="21600" y="6300"/>
                    <a:pt x="20945" y="13500"/>
                    <a:pt x="20291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6" name="Line"/>
            <p:cNvSpPr/>
            <p:nvPr/>
          </p:nvSpPr>
          <p:spPr>
            <a:xfrm>
              <a:off x="8157336" y="9565747"/>
              <a:ext cx="3424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7" name="Line"/>
            <p:cNvSpPr/>
            <p:nvPr/>
          </p:nvSpPr>
          <p:spPr>
            <a:xfrm>
              <a:off x="9020031" y="9135862"/>
              <a:ext cx="164838" cy="523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496" fill="norm" stroke="1" extrusionOk="0">
                  <a:moveTo>
                    <a:pt x="15704" y="180"/>
                  </a:moveTo>
                  <a:cubicBezTo>
                    <a:pt x="11737" y="38"/>
                    <a:pt x="7770" y="-104"/>
                    <a:pt x="5125" y="109"/>
                  </a:cubicBezTo>
                  <a:cubicBezTo>
                    <a:pt x="2480" y="322"/>
                    <a:pt x="1157" y="891"/>
                    <a:pt x="496" y="2667"/>
                  </a:cubicBezTo>
                  <a:cubicBezTo>
                    <a:pt x="-165" y="4443"/>
                    <a:pt x="-165" y="7428"/>
                    <a:pt x="496" y="10412"/>
                  </a:cubicBezTo>
                  <a:cubicBezTo>
                    <a:pt x="1157" y="13396"/>
                    <a:pt x="2480" y="16380"/>
                    <a:pt x="3141" y="18228"/>
                  </a:cubicBezTo>
                  <a:cubicBezTo>
                    <a:pt x="3802" y="20075"/>
                    <a:pt x="3802" y="20785"/>
                    <a:pt x="5786" y="21141"/>
                  </a:cubicBezTo>
                  <a:cubicBezTo>
                    <a:pt x="7770" y="21496"/>
                    <a:pt x="11737" y="21496"/>
                    <a:pt x="14823" y="21496"/>
                  </a:cubicBezTo>
                  <a:cubicBezTo>
                    <a:pt x="17908" y="21496"/>
                    <a:pt x="20113" y="21496"/>
                    <a:pt x="20774" y="21425"/>
                  </a:cubicBezTo>
                  <a:cubicBezTo>
                    <a:pt x="21435" y="21354"/>
                    <a:pt x="20553" y="21212"/>
                    <a:pt x="19672" y="21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8" name="Line"/>
            <p:cNvSpPr/>
            <p:nvPr/>
          </p:nvSpPr>
          <p:spPr>
            <a:xfrm>
              <a:off x="9579175" y="9284692"/>
              <a:ext cx="217931" cy="281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401" fill="norm" stroke="1" extrusionOk="0">
                  <a:moveTo>
                    <a:pt x="16946" y="2435"/>
                  </a:moveTo>
                  <a:cubicBezTo>
                    <a:pt x="15949" y="1381"/>
                    <a:pt x="14952" y="328"/>
                    <a:pt x="12460" y="64"/>
                  </a:cubicBezTo>
                  <a:cubicBezTo>
                    <a:pt x="9968" y="-199"/>
                    <a:pt x="5980" y="328"/>
                    <a:pt x="3322" y="2040"/>
                  </a:cubicBezTo>
                  <a:cubicBezTo>
                    <a:pt x="663" y="3752"/>
                    <a:pt x="-666" y="6650"/>
                    <a:pt x="331" y="9942"/>
                  </a:cubicBezTo>
                  <a:cubicBezTo>
                    <a:pt x="1328" y="13235"/>
                    <a:pt x="4651" y="16923"/>
                    <a:pt x="8472" y="18899"/>
                  </a:cubicBezTo>
                  <a:cubicBezTo>
                    <a:pt x="12294" y="20874"/>
                    <a:pt x="16614" y="21138"/>
                    <a:pt x="20934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39" name="Line"/>
            <p:cNvSpPr/>
            <p:nvPr/>
          </p:nvSpPr>
          <p:spPr>
            <a:xfrm>
              <a:off x="9963158" y="9524234"/>
              <a:ext cx="41514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>
              <a:off x="9548026" y="8943050"/>
              <a:ext cx="3820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fill="norm" stroke="1" extrusionOk="0">
                  <a:moveTo>
                    <a:pt x="0" y="21600"/>
                  </a:moveTo>
                  <a:cubicBezTo>
                    <a:pt x="4629" y="21046"/>
                    <a:pt x="9257" y="20492"/>
                    <a:pt x="12536" y="20492"/>
                  </a:cubicBezTo>
                  <a:cubicBezTo>
                    <a:pt x="15814" y="20492"/>
                    <a:pt x="17743" y="21046"/>
                    <a:pt x="19189" y="21323"/>
                  </a:cubicBezTo>
                  <a:cubicBezTo>
                    <a:pt x="20636" y="21600"/>
                    <a:pt x="21600" y="21600"/>
                    <a:pt x="21214" y="19385"/>
                  </a:cubicBezTo>
                  <a:cubicBezTo>
                    <a:pt x="20829" y="17169"/>
                    <a:pt x="19093" y="12738"/>
                    <a:pt x="17936" y="9138"/>
                  </a:cubicBezTo>
                  <a:cubicBezTo>
                    <a:pt x="16779" y="5538"/>
                    <a:pt x="16200" y="2769"/>
                    <a:pt x="15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1" name="Line"/>
            <p:cNvSpPr/>
            <p:nvPr/>
          </p:nvSpPr>
          <p:spPr>
            <a:xfrm>
              <a:off x="10832120" y="9360421"/>
              <a:ext cx="200002" cy="22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388" fill="norm" stroke="1" extrusionOk="0">
                  <a:moveTo>
                    <a:pt x="17871" y="2733"/>
                  </a:moveTo>
                  <a:cubicBezTo>
                    <a:pt x="16407" y="1752"/>
                    <a:pt x="14942" y="770"/>
                    <a:pt x="12380" y="279"/>
                  </a:cubicBezTo>
                  <a:cubicBezTo>
                    <a:pt x="9817" y="-212"/>
                    <a:pt x="6156" y="-212"/>
                    <a:pt x="3593" y="1588"/>
                  </a:cubicBezTo>
                  <a:cubicBezTo>
                    <a:pt x="1030" y="3388"/>
                    <a:pt x="-434" y="6988"/>
                    <a:pt x="115" y="10424"/>
                  </a:cubicBezTo>
                  <a:cubicBezTo>
                    <a:pt x="664" y="13861"/>
                    <a:pt x="3227" y="17133"/>
                    <a:pt x="7071" y="18933"/>
                  </a:cubicBezTo>
                  <a:cubicBezTo>
                    <a:pt x="10915" y="20733"/>
                    <a:pt x="16041" y="21061"/>
                    <a:pt x="21166" y="2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2" name="Line"/>
            <p:cNvSpPr/>
            <p:nvPr/>
          </p:nvSpPr>
          <p:spPr>
            <a:xfrm>
              <a:off x="11123678" y="9561753"/>
              <a:ext cx="147146" cy="189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177" fill="norm" stroke="1" extrusionOk="0">
                  <a:moveTo>
                    <a:pt x="4789" y="445"/>
                  </a:moveTo>
                  <a:cubicBezTo>
                    <a:pt x="7301" y="60"/>
                    <a:pt x="9813" y="-326"/>
                    <a:pt x="11571" y="445"/>
                  </a:cubicBezTo>
                  <a:cubicBezTo>
                    <a:pt x="13329" y="1217"/>
                    <a:pt x="14333" y="3145"/>
                    <a:pt x="13329" y="5653"/>
                  </a:cubicBezTo>
                  <a:cubicBezTo>
                    <a:pt x="12324" y="8160"/>
                    <a:pt x="9310" y="11245"/>
                    <a:pt x="6296" y="13945"/>
                  </a:cubicBezTo>
                  <a:cubicBezTo>
                    <a:pt x="3282" y="16645"/>
                    <a:pt x="268" y="18960"/>
                    <a:pt x="17" y="20117"/>
                  </a:cubicBezTo>
                  <a:cubicBezTo>
                    <a:pt x="-234" y="21274"/>
                    <a:pt x="2278" y="21274"/>
                    <a:pt x="6296" y="21081"/>
                  </a:cubicBezTo>
                  <a:cubicBezTo>
                    <a:pt x="10315" y="20888"/>
                    <a:pt x="15840" y="20503"/>
                    <a:pt x="21366" y="20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3" name="Line"/>
            <p:cNvSpPr/>
            <p:nvPr/>
          </p:nvSpPr>
          <p:spPr>
            <a:xfrm>
              <a:off x="10700016" y="8953429"/>
              <a:ext cx="427720" cy="13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92" fill="norm" stroke="1" extrusionOk="0">
                  <a:moveTo>
                    <a:pt x="0" y="18277"/>
                  </a:moveTo>
                  <a:cubicBezTo>
                    <a:pt x="3110" y="18277"/>
                    <a:pt x="6221" y="18277"/>
                    <a:pt x="9331" y="18831"/>
                  </a:cubicBezTo>
                  <a:cubicBezTo>
                    <a:pt x="12442" y="19385"/>
                    <a:pt x="15552" y="20492"/>
                    <a:pt x="17539" y="21046"/>
                  </a:cubicBezTo>
                  <a:cubicBezTo>
                    <a:pt x="19526" y="21600"/>
                    <a:pt x="20390" y="21600"/>
                    <a:pt x="20909" y="20215"/>
                  </a:cubicBezTo>
                  <a:cubicBezTo>
                    <a:pt x="21427" y="18831"/>
                    <a:pt x="21600" y="16062"/>
                    <a:pt x="20909" y="12462"/>
                  </a:cubicBezTo>
                  <a:cubicBezTo>
                    <a:pt x="20218" y="8862"/>
                    <a:pt x="18662" y="4431"/>
                    <a:pt x="171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4" name="Line"/>
            <p:cNvSpPr/>
            <p:nvPr/>
          </p:nvSpPr>
          <p:spPr>
            <a:xfrm>
              <a:off x="11820873" y="9451587"/>
              <a:ext cx="4151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5" name="Line"/>
            <p:cNvSpPr/>
            <p:nvPr/>
          </p:nvSpPr>
          <p:spPr>
            <a:xfrm>
              <a:off x="12142599" y="9461965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6" name="Line"/>
            <p:cNvSpPr/>
            <p:nvPr/>
          </p:nvSpPr>
          <p:spPr>
            <a:xfrm>
              <a:off x="12319030" y="948272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7" name="Line"/>
            <p:cNvSpPr/>
            <p:nvPr/>
          </p:nvSpPr>
          <p:spPr>
            <a:xfrm>
              <a:off x="12938927" y="9343690"/>
              <a:ext cx="314149" cy="273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81" fill="norm" stroke="1" extrusionOk="0">
                  <a:moveTo>
                    <a:pt x="14981" y="4371"/>
                  </a:moveTo>
                  <a:cubicBezTo>
                    <a:pt x="14746" y="3021"/>
                    <a:pt x="14511" y="1671"/>
                    <a:pt x="13807" y="861"/>
                  </a:cubicBezTo>
                  <a:cubicBezTo>
                    <a:pt x="13103" y="51"/>
                    <a:pt x="11929" y="-219"/>
                    <a:pt x="9816" y="186"/>
                  </a:cubicBezTo>
                  <a:cubicBezTo>
                    <a:pt x="7703" y="591"/>
                    <a:pt x="4650" y="1671"/>
                    <a:pt x="2655" y="3426"/>
                  </a:cubicBezTo>
                  <a:cubicBezTo>
                    <a:pt x="659" y="5181"/>
                    <a:pt x="-280" y="7611"/>
                    <a:pt x="72" y="10446"/>
                  </a:cubicBezTo>
                  <a:cubicBezTo>
                    <a:pt x="424" y="13281"/>
                    <a:pt x="2068" y="16521"/>
                    <a:pt x="5824" y="18411"/>
                  </a:cubicBezTo>
                  <a:cubicBezTo>
                    <a:pt x="9581" y="20301"/>
                    <a:pt x="15450" y="20841"/>
                    <a:pt x="21320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8" name="Line"/>
            <p:cNvSpPr/>
            <p:nvPr/>
          </p:nvSpPr>
          <p:spPr>
            <a:xfrm>
              <a:off x="13336103" y="9606015"/>
              <a:ext cx="259458" cy="167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82" fill="norm" stroke="1" extrusionOk="0">
                  <a:moveTo>
                    <a:pt x="0" y="153"/>
                  </a:moveTo>
                  <a:cubicBezTo>
                    <a:pt x="1440" y="576"/>
                    <a:pt x="2880" y="1000"/>
                    <a:pt x="3744" y="2270"/>
                  </a:cubicBezTo>
                  <a:cubicBezTo>
                    <a:pt x="4608" y="3541"/>
                    <a:pt x="4896" y="5658"/>
                    <a:pt x="5328" y="7988"/>
                  </a:cubicBezTo>
                  <a:cubicBezTo>
                    <a:pt x="5760" y="10317"/>
                    <a:pt x="6336" y="12858"/>
                    <a:pt x="7056" y="13070"/>
                  </a:cubicBezTo>
                  <a:cubicBezTo>
                    <a:pt x="7776" y="13282"/>
                    <a:pt x="8640" y="11164"/>
                    <a:pt x="9648" y="8835"/>
                  </a:cubicBezTo>
                  <a:cubicBezTo>
                    <a:pt x="10656" y="6505"/>
                    <a:pt x="11808" y="3964"/>
                    <a:pt x="12960" y="2058"/>
                  </a:cubicBezTo>
                  <a:cubicBezTo>
                    <a:pt x="14112" y="153"/>
                    <a:pt x="15264" y="-1118"/>
                    <a:pt x="15984" y="1423"/>
                  </a:cubicBezTo>
                  <a:cubicBezTo>
                    <a:pt x="16704" y="3964"/>
                    <a:pt x="16992" y="10317"/>
                    <a:pt x="17856" y="14129"/>
                  </a:cubicBezTo>
                  <a:cubicBezTo>
                    <a:pt x="18720" y="17941"/>
                    <a:pt x="20160" y="19211"/>
                    <a:pt x="21600" y="20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49" name="Line"/>
            <p:cNvSpPr/>
            <p:nvPr/>
          </p:nvSpPr>
          <p:spPr>
            <a:xfrm>
              <a:off x="12858701" y="9026076"/>
              <a:ext cx="468547" cy="14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55" fill="norm" stroke="1" extrusionOk="0">
                  <a:moveTo>
                    <a:pt x="0" y="15429"/>
                  </a:moveTo>
                  <a:cubicBezTo>
                    <a:pt x="3942" y="15943"/>
                    <a:pt x="7883" y="16457"/>
                    <a:pt x="11036" y="17486"/>
                  </a:cubicBezTo>
                  <a:cubicBezTo>
                    <a:pt x="14190" y="18514"/>
                    <a:pt x="16555" y="20057"/>
                    <a:pt x="18131" y="20829"/>
                  </a:cubicBezTo>
                  <a:cubicBezTo>
                    <a:pt x="19708" y="21600"/>
                    <a:pt x="20496" y="21600"/>
                    <a:pt x="20969" y="20314"/>
                  </a:cubicBezTo>
                  <a:cubicBezTo>
                    <a:pt x="21442" y="19029"/>
                    <a:pt x="21600" y="16457"/>
                    <a:pt x="20733" y="12857"/>
                  </a:cubicBezTo>
                  <a:cubicBezTo>
                    <a:pt x="19866" y="9257"/>
                    <a:pt x="17974" y="4629"/>
                    <a:pt x="160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0" name="Line"/>
            <p:cNvSpPr/>
            <p:nvPr/>
          </p:nvSpPr>
          <p:spPr>
            <a:xfrm>
              <a:off x="13886151" y="9077968"/>
              <a:ext cx="267463" cy="72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526" fill="norm" stroke="1" extrusionOk="0">
                  <a:moveTo>
                    <a:pt x="0" y="0"/>
                  </a:moveTo>
                  <a:cubicBezTo>
                    <a:pt x="4154" y="206"/>
                    <a:pt x="8308" y="411"/>
                    <a:pt x="11077" y="669"/>
                  </a:cubicBezTo>
                  <a:cubicBezTo>
                    <a:pt x="13846" y="926"/>
                    <a:pt x="15231" y="1234"/>
                    <a:pt x="15785" y="1646"/>
                  </a:cubicBezTo>
                  <a:cubicBezTo>
                    <a:pt x="16338" y="2057"/>
                    <a:pt x="16062" y="2571"/>
                    <a:pt x="16338" y="4320"/>
                  </a:cubicBezTo>
                  <a:cubicBezTo>
                    <a:pt x="16615" y="6069"/>
                    <a:pt x="17446" y="9051"/>
                    <a:pt x="18415" y="11674"/>
                  </a:cubicBezTo>
                  <a:cubicBezTo>
                    <a:pt x="19385" y="14297"/>
                    <a:pt x="20492" y="16560"/>
                    <a:pt x="21046" y="18154"/>
                  </a:cubicBezTo>
                  <a:cubicBezTo>
                    <a:pt x="21600" y="19749"/>
                    <a:pt x="21600" y="20674"/>
                    <a:pt x="20492" y="21137"/>
                  </a:cubicBezTo>
                  <a:cubicBezTo>
                    <a:pt x="19385" y="21600"/>
                    <a:pt x="17169" y="21600"/>
                    <a:pt x="14677" y="21394"/>
                  </a:cubicBezTo>
                  <a:cubicBezTo>
                    <a:pt x="12185" y="21189"/>
                    <a:pt x="9415" y="20777"/>
                    <a:pt x="6646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>
              <a:off x="6427620" y="1221603"/>
              <a:ext cx="131460" cy="249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053" y="180"/>
                    <a:pt x="12505" y="360"/>
                    <a:pt x="9379" y="585"/>
                  </a:cubicBezTo>
                  <a:cubicBezTo>
                    <a:pt x="6253" y="810"/>
                    <a:pt x="4547" y="1080"/>
                    <a:pt x="3695" y="1785"/>
                  </a:cubicBezTo>
                  <a:cubicBezTo>
                    <a:pt x="2842" y="2490"/>
                    <a:pt x="2842" y="3630"/>
                    <a:pt x="2558" y="4545"/>
                  </a:cubicBezTo>
                  <a:cubicBezTo>
                    <a:pt x="2274" y="5460"/>
                    <a:pt x="1705" y="6150"/>
                    <a:pt x="1137" y="6990"/>
                  </a:cubicBezTo>
                  <a:cubicBezTo>
                    <a:pt x="568" y="7830"/>
                    <a:pt x="0" y="8820"/>
                    <a:pt x="0" y="9630"/>
                  </a:cubicBezTo>
                  <a:cubicBezTo>
                    <a:pt x="0" y="10440"/>
                    <a:pt x="568" y="11070"/>
                    <a:pt x="1137" y="11685"/>
                  </a:cubicBezTo>
                  <a:cubicBezTo>
                    <a:pt x="1705" y="12300"/>
                    <a:pt x="2274" y="12900"/>
                    <a:pt x="2842" y="13680"/>
                  </a:cubicBezTo>
                  <a:cubicBezTo>
                    <a:pt x="3411" y="14460"/>
                    <a:pt x="3979" y="15420"/>
                    <a:pt x="4263" y="16440"/>
                  </a:cubicBezTo>
                  <a:cubicBezTo>
                    <a:pt x="4547" y="17460"/>
                    <a:pt x="4547" y="18540"/>
                    <a:pt x="3979" y="19230"/>
                  </a:cubicBezTo>
                  <a:cubicBezTo>
                    <a:pt x="3411" y="19920"/>
                    <a:pt x="2274" y="20220"/>
                    <a:pt x="1421" y="20445"/>
                  </a:cubicBezTo>
                  <a:cubicBezTo>
                    <a:pt x="568" y="20670"/>
                    <a:pt x="0" y="20820"/>
                    <a:pt x="1989" y="21000"/>
                  </a:cubicBezTo>
                  <a:cubicBezTo>
                    <a:pt x="3979" y="21180"/>
                    <a:pt x="8526" y="21390"/>
                    <a:pt x="130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2" name="Line"/>
            <p:cNvSpPr/>
            <p:nvPr/>
          </p:nvSpPr>
          <p:spPr>
            <a:xfrm>
              <a:off x="6932698" y="1269968"/>
              <a:ext cx="174702" cy="45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296" fill="norm" stroke="1" extrusionOk="0">
                  <a:moveTo>
                    <a:pt x="0" y="658"/>
                  </a:moveTo>
                  <a:cubicBezTo>
                    <a:pt x="1271" y="3113"/>
                    <a:pt x="2541" y="5567"/>
                    <a:pt x="3812" y="8758"/>
                  </a:cubicBezTo>
                  <a:cubicBezTo>
                    <a:pt x="5082" y="11949"/>
                    <a:pt x="6353" y="15876"/>
                    <a:pt x="7200" y="18249"/>
                  </a:cubicBezTo>
                  <a:cubicBezTo>
                    <a:pt x="8047" y="20622"/>
                    <a:pt x="8471" y="21440"/>
                    <a:pt x="8047" y="21276"/>
                  </a:cubicBezTo>
                  <a:cubicBezTo>
                    <a:pt x="7624" y="21113"/>
                    <a:pt x="6353" y="19967"/>
                    <a:pt x="4871" y="17022"/>
                  </a:cubicBezTo>
                  <a:cubicBezTo>
                    <a:pt x="3388" y="14076"/>
                    <a:pt x="1694" y="9331"/>
                    <a:pt x="847" y="6549"/>
                  </a:cubicBezTo>
                  <a:cubicBezTo>
                    <a:pt x="0" y="3767"/>
                    <a:pt x="0" y="2949"/>
                    <a:pt x="635" y="2131"/>
                  </a:cubicBezTo>
                  <a:cubicBezTo>
                    <a:pt x="1271" y="1313"/>
                    <a:pt x="2541" y="495"/>
                    <a:pt x="5294" y="167"/>
                  </a:cubicBezTo>
                  <a:cubicBezTo>
                    <a:pt x="8047" y="-160"/>
                    <a:pt x="12282" y="4"/>
                    <a:pt x="15247" y="576"/>
                  </a:cubicBezTo>
                  <a:cubicBezTo>
                    <a:pt x="18212" y="1149"/>
                    <a:pt x="19906" y="2131"/>
                    <a:pt x="20753" y="3031"/>
                  </a:cubicBezTo>
                  <a:cubicBezTo>
                    <a:pt x="21600" y="3931"/>
                    <a:pt x="21600" y="4749"/>
                    <a:pt x="20753" y="5404"/>
                  </a:cubicBezTo>
                  <a:cubicBezTo>
                    <a:pt x="19906" y="6058"/>
                    <a:pt x="18212" y="6549"/>
                    <a:pt x="16306" y="6795"/>
                  </a:cubicBezTo>
                  <a:cubicBezTo>
                    <a:pt x="14400" y="7040"/>
                    <a:pt x="12282" y="7040"/>
                    <a:pt x="10376" y="6713"/>
                  </a:cubicBezTo>
                  <a:cubicBezTo>
                    <a:pt x="8471" y="6385"/>
                    <a:pt x="6776" y="5731"/>
                    <a:pt x="5082" y="5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3" name="Line"/>
            <p:cNvSpPr/>
            <p:nvPr/>
          </p:nvSpPr>
          <p:spPr>
            <a:xfrm>
              <a:off x="7244046" y="1481060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4" name="Line"/>
            <p:cNvSpPr/>
            <p:nvPr/>
          </p:nvSpPr>
          <p:spPr>
            <a:xfrm>
              <a:off x="6974211" y="1977446"/>
              <a:ext cx="168261" cy="34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953" fill="norm" stroke="1" extrusionOk="0">
                  <a:moveTo>
                    <a:pt x="0" y="2650"/>
                  </a:moveTo>
                  <a:cubicBezTo>
                    <a:pt x="1728" y="7309"/>
                    <a:pt x="3456" y="11967"/>
                    <a:pt x="4536" y="15250"/>
                  </a:cubicBezTo>
                  <a:cubicBezTo>
                    <a:pt x="5616" y="18532"/>
                    <a:pt x="6048" y="20438"/>
                    <a:pt x="6048" y="20861"/>
                  </a:cubicBezTo>
                  <a:cubicBezTo>
                    <a:pt x="6048" y="21285"/>
                    <a:pt x="5616" y="20226"/>
                    <a:pt x="4536" y="17897"/>
                  </a:cubicBezTo>
                  <a:cubicBezTo>
                    <a:pt x="3456" y="15567"/>
                    <a:pt x="1728" y="11967"/>
                    <a:pt x="864" y="9003"/>
                  </a:cubicBezTo>
                  <a:cubicBezTo>
                    <a:pt x="0" y="6038"/>
                    <a:pt x="0" y="3709"/>
                    <a:pt x="2160" y="2120"/>
                  </a:cubicBezTo>
                  <a:cubicBezTo>
                    <a:pt x="4320" y="532"/>
                    <a:pt x="8640" y="-315"/>
                    <a:pt x="12312" y="109"/>
                  </a:cubicBezTo>
                  <a:cubicBezTo>
                    <a:pt x="15984" y="532"/>
                    <a:pt x="19008" y="2226"/>
                    <a:pt x="20304" y="3603"/>
                  </a:cubicBezTo>
                  <a:cubicBezTo>
                    <a:pt x="21600" y="4979"/>
                    <a:pt x="21168" y="6038"/>
                    <a:pt x="18576" y="6885"/>
                  </a:cubicBezTo>
                  <a:cubicBezTo>
                    <a:pt x="15984" y="7732"/>
                    <a:pt x="11232" y="8367"/>
                    <a:pt x="8208" y="8261"/>
                  </a:cubicBezTo>
                  <a:cubicBezTo>
                    <a:pt x="5184" y="8156"/>
                    <a:pt x="3888" y="7309"/>
                    <a:pt x="2592" y="6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5" name="Line"/>
            <p:cNvSpPr/>
            <p:nvPr/>
          </p:nvSpPr>
          <p:spPr>
            <a:xfrm>
              <a:off x="7233668" y="2207540"/>
              <a:ext cx="103784" cy="15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fill="norm" stroke="1" extrusionOk="0">
                  <a:moveTo>
                    <a:pt x="0" y="0"/>
                  </a:moveTo>
                  <a:cubicBezTo>
                    <a:pt x="2880" y="1440"/>
                    <a:pt x="5760" y="2880"/>
                    <a:pt x="7200" y="4800"/>
                  </a:cubicBezTo>
                  <a:cubicBezTo>
                    <a:pt x="8640" y="6720"/>
                    <a:pt x="8640" y="9120"/>
                    <a:pt x="6840" y="12000"/>
                  </a:cubicBezTo>
                  <a:cubicBezTo>
                    <a:pt x="5040" y="14880"/>
                    <a:pt x="1440" y="18240"/>
                    <a:pt x="1800" y="19920"/>
                  </a:cubicBezTo>
                  <a:cubicBezTo>
                    <a:pt x="2160" y="21600"/>
                    <a:pt x="6480" y="21600"/>
                    <a:pt x="10440" y="21360"/>
                  </a:cubicBezTo>
                  <a:cubicBezTo>
                    <a:pt x="14400" y="21120"/>
                    <a:pt x="18000" y="2064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6" name="Line"/>
            <p:cNvSpPr/>
            <p:nvPr/>
          </p:nvSpPr>
          <p:spPr>
            <a:xfrm>
              <a:off x="7387533" y="1532951"/>
              <a:ext cx="108534" cy="361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1" h="21508" fill="norm" stroke="1" extrusionOk="0">
                  <a:moveTo>
                    <a:pt x="7956" y="0"/>
                  </a:moveTo>
                  <a:cubicBezTo>
                    <a:pt x="12403" y="4731"/>
                    <a:pt x="16850" y="9463"/>
                    <a:pt x="18756" y="12857"/>
                  </a:cubicBezTo>
                  <a:cubicBezTo>
                    <a:pt x="20662" y="16251"/>
                    <a:pt x="20027" y="18309"/>
                    <a:pt x="18438" y="19646"/>
                  </a:cubicBezTo>
                  <a:cubicBezTo>
                    <a:pt x="16850" y="20983"/>
                    <a:pt x="14309" y="21600"/>
                    <a:pt x="10497" y="21497"/>
                  </a:cubicBezTo>
                  <a:cubicBezTo>
                    <a:pt x="6685" y="21394"/>
                    <a:pt x="1603" y="20571"/>
                    <a:pt x="333" y="19029"/>
                  </a:cubicBezTo>
                  <a:cubicBezTo>
                    <a:pt x="-938" y="17486"/>
                    <a:pt x="1603" y="15223"/>
                    <a:pt x="5097" y="13680"/>
                  </a:cubicBezTo>
                  <a:cubicBezTo>
                    <a:pt x="8591" y="12137"/>
                    <a:pt x="13038" y="11314"/>
                    <a:pt x="17485" y="10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7" name="Line"/>
            <p:cNvSpPr/>
            <p:nvPr/>
          </p:nvSpPr>
          <p:spPr>
            <a:xfrm>
              <a:off x="7430855" y="1408412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8" name="Line"/>
            <p:cNvSpPr/>
            <p:nvPr/>
          </p:nvSpPr>
          <p:spPr>
            <a:xfrm>
              <a:off x="7420483" y="2197162"/>
              <a:ext cx="116731" cy="29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445" fill="norm" stroke="1" extrusionOk="0">
                  <a:moveTo>
                    <a:pt x="8999" y="0"/>
                  </a:moveTo>
                  <a:cubicBezTo>
                    <a:pt x="13199" y="5959"/>
                    <a:pt x="17399" y="11917"/>
                    <a:pt x="19199" y="15517"/>
                  </a:cubicBezTo>
                  <a:cubicBezTo>
                    <a:pt x="20999" y="19117"/>
                    <a:pt x="20399" y="20359"/>
                    <a:pt x="17999" y="20979"/>
                  </a:cubicBezTo>
                  <a:cubicBezTo>
                    <a:pt x="15599" y="21600"/>
                    <a:pt x="11399" y="21600"/>
                    <a:pt x="7799" y="20979"/>
                  </a:cubicBezTo>
                  <a:cubicBezTo>
                    <a:pt x="4199" y="20359"/>
                    <a:pt x="1199" y="19117"/>
                    <a:pt x="299" y="17876"/>
                  </a:cubicBezTo>
                  <a:cubicBezTo>
                    <a:pt x="-601" y="16634"/>
                    <a:pt x="599" y="15393"/>
                    <a:pt x="2999" y="14276"/>
                  </a:cubicBezTo>
                  <a:cubicBezTo>
                    <a:pt x="5399" y="13159"/>
                    <a:pt x="8999" y="12166"/>
                    <a:pt x="12599" y="1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9" name="Line"/>
            <p:cNvSpPr/>
            <p:nvPr/>
          </p:nvSpPr>
          <p:spPr>
            <a:xfrm>
              <a:off x="7451612" y="209337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0" name="Line"/>
            <p:cNvSpPr/>
            <p:nvPr/>
          </p:nvSpPr>
          <p:spPr>
            <a:xfrm>
              <a:off x="7057237" y="2788725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1" name="Line"/>
            <p:cNvSpPr/>
            <p:nvPr/>
          </p:nvSpPr>
          <p:spPr>
            <a:xfrm>
              <a:off x="7057237" y="2954777"/>
              <a:ext cx="1037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2" name="Line"/>
            <p:cNvSpPr/>
            <p:nvPr/>
          </p:nvSpPr>
          <p:spPr>
            <a:xfrm>
              <a:off x="7067615" y="317272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3" name="Line"/>
            <p:cNvSpPr/>
            <p:nvPr/>
          </p:nvSpPr>
          <p:spPr>
            <a:xfrm>
              <a:off x="7036480" y="3456021"/>
              <a:ext cx="180032" cy="39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101" fill="norm" stroke="1" extrusionOk="0">
                  <a:moveTo>
                    <a:pt x="0" y="386"/>
                  </a:moveTo>
                  <a:cubicBezTo>
                    <a:pt x="1223" y="4596"/>
                    <a:pt x="2445" y="8806"/>
                    <a:pt x="3260" y="11552"/>
                  </a:cubicBezTo>
                  <a:cubicBezTo>
                    <a:pt x="4075" y="14298"/>
                    <a:pt x="4483" y="15579"/>
                    <a:pt x="4891" y="16678"/>
                  </a:cubicBezTo>
                  <a:cubicBezTo>
                    <a:pt x="5298" y="17776"/>
                    <a:pt x="5706" y="18691"/>
                    <a:pt x="5909" y="19606"/>
                  </a:cubicBezTo>
                  <a:cubicBezTo>
                    <a:pt x="6113" y="20522"/>
                    <a:pt x="6113" y="21437"/>
                    <a:pt x="5706" y="20979"/>
                  </a:cubicBezTo>
                  <a:cubicBezTo>
                    <a:pt x="5298" y="20522"/>
                    <a:pt x="4483" y="18691"/>
                    <a:pt x="3668" y="15396"/>
                  </a:cubicBezTo>
                  <a:cubicBezTo>
                    <a:pt x="2853" y="12101"/>
                    <a:pt x="2038" y="7342"/>
                    <a:pt x="2038" y="4505"/>
                  </a:cubicBezTo>
                  <a:cubicBezTo>
                    <a:pt x="2038" y="1668"/>
                    <a:pt x="2853" y="752"/>
                    <a:pt x="5298" y="295"/>
                  </a:cubicBezTo>
                  <a:cubicBezTo>
                    <a:pt x="7743" y="-163"/>
                    <a:pt x="11819" y="-163"/>
                    <a:pt x="14875" y="844"/>
                  </a:cubicBezTo>
                  <a:cubicBezTo>
                    <a:pt x="17932" y="1851"/>
                    <a:pt x="19970" y="3864"/>
                    <a:pt x="20785" y="5329"/>
                  </a:cubicBezTo>
                  <a:cubicBezTo>
                    <a:pt x="21600" y="6793"/>
                    <a:pt x="21192" y="7708"/>
                    <a:pt x="19970" y="8257"/>
                  </a:cubicBezTo>
                  <a:cubicBezTo>
                    <a:pt x="18747" y="8806"/>
                    <a:pt x="16709" y="8990"/>
                    <a:pt x="13245" y="8532"/>
                  </a:cubicBezTo>
                  <a:cubicBezTo>
                    <a:pt x="9781" y="8074"/>
                    <a:pt x="4891" y="6976"/>
                    <a:pt x="0" y="5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4" name="Line"/>
            <p:cNvSpPr/>
            <p:nvPr/>
          </p:nvSpPr>
          <p:spPr>
            <a:xfrm>
              <a:off x="7285559" y="3764284"/>
              <a:ext cx="15567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920" y="1964"/>
                    <a:pt x="3840" y="3927"/>
                    <a:pt x="4800" y="6545"/>
                  </a:cubicBezTo>
                  <a:cubicBezTo>
                    <a:pt x="5760" y="9164"/>
                    <a:pt x="5760" y="12436"/>
                    <a:pt x="6240" y="12436"/>
                  </a:cubicBezTo>
                  <a:cubicBezTo>
                    <a:pt x="6720" y="12436"/>
                    <a:pt x="7680" y="9164"/>
                    <a:pt x="8880" y="6218"/>
                  </a:cubicBezTo>
                  <a:cubicBezTo>
                    <a:pt x="10080" y="3273"/>
                    <a:pt x="11520" y="655"/>
                    <a:pt x="12960" y="655"/>
                  </a:cubicBezTo>
                  <a:cubicBezTo>
                    <a:pt x="14400" y="655"/>
                    <a:pt x="15840" y="3273"/>
                    <a:pt x="17280" y="7200"/>
                  </a:cubicBezTo>
                  <a:cubicBezTo>
                    <a:pt x="18720" y="11127"/>
                    <a:pt x="20160" y="163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5" name="Line"/>
            <p:cNvSpPr/>
            <p:nvPr/>
          </p:nvSpPr>
          <p:spPr>
            <a:xfrm>
              <a:off x="7469793" y="3795419"/>
              <a:ext cx="115008" cy="3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21452" fill="norm" stroke="1" extrusionOk="0">
                  <a:moveTo>
                    <a:pt x="13419" y="0"/>
                  </a:moveTo>
                  <a:cubicBezTo>
                    <a:pt x="15888" y="5400"/>
                    <a:pt x="18356" y="10800"/>
                    <a:pt x="19591" y="14087"/>
                  </a:cubicBezTo>
                  <a:cubicBezTo>
                    <a:pt x="20825" y="17374"/>
                    <a:pt x="20825" y="18548"/>
                    <a:pt x="19591" y="19487"/>
                  </a:cubicBezTo>
                  <a:cubicBezTo>
                    <a:pt x="18356" y="20426"/>
                    <a:pt x="15888" y="21130"/>
                    <a:pt x="12494" y="21365"/>
                  </a:cubicBezTo>
                  <a:cubicBezTo>
                    <a:pt x="9099" y="21600"/>
                    <a:pt x="4779" y="21365"/>
                    <a:pt x="2311" y="20543"/>
                  </a:cubicBezTo>
                  <a:cubicBezTo>
                    <a:pt x="-158" y="19722"/>
                    <a:pt x="-775" y="18313"/>
                    <a:pt x="1076" y="16670"/>
                  </a:cubicBezTo>
                  <a:cubicBezTo>
                    <a:pt x="2928" y="15026"/>
                    <a:pt x="7248" y="13148"/>
                    <a:pt x="11568" y="1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6" name="Line"/>
            <p:cNvSpPr/>
            <p:nvPr/>
          </p:nvSpPr>
          <p:spPr>
            <a:xfrm>
              <a:off x="7524260" y="3650123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7" name="Line"/>
            <p:cNvSpPr/>
            <p:nvPr/>
          </p:nvSpPr>
          <p:spPr>
            <a:xfrm>
              <a:off x="7794095" y="1273494"/>
              <a:ext cx="134919" cy="2594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23" y="0"/>
                  </a:moveTo>
                  <a:cubicBezTo>
                    <a:pt x="6092" y="29"/>
                    <a:pt x="8862" y="58"/>
                    <a:pt x="11908" y="274"/>
                  </a:cubicBezTo>
                  <a:cubicBezTo>
                    <a:pt x="14954" y="490"/>
                    <a:pt x="18277" y="893"/>
                    <a:pt x="19938" y="1570"/>
                  </a:cubicBezTo>
                  <a:cubicBezTo>
                    <a:pt x="21600" y="2246"/>
                    <a:pt x="21600" y="3197"/>
                    <a:pt x="21600" y="4162"/>
                  </a:cubicBezTo>
                  <a:cubicBezTo>
                    <a:pt x="21600" y="5126"/>
                    <a:pt x="21600" y="6106"/>
                    <a:pt x="21323" y="6998"/>
                  </a:cubicBezTo>
                  <a:cubicBezTo>
                    <a:pt x="21046" y="7891"/>
                    <a:pt x="20492" y="8698"/>
                    <a:pt x="20215" y="9590"/>
                  </a:cubicBezTo>
                  <a:cubicBezTo>
                    <a:pt x="19938" y="10483"/>
                    <a:pt x="19938" y="11462"/>
                    <a:pt x="19662" y="12341"/>
                  </a:cubicBezTo>
                  <a:cubicBezTo>
                    <a:pt x="19385" y="13219"/>
                    <a:pt x="18831" y="13997"/>
                    <a:pt x="18554" y="14890"/>
                  </a:cubicBezTo>
                  <a:cubicBezTo>
                    <a:pt x="18277" y="15782"/>
                    <a:pt x="18277" y="16790"/>
                    <a:pt x="18000" y="17611"/>
                  </a:cubicBezTo>
                  <a:cubicBezTo>
                    <a:pt x="17723" y="18432"/>
                    <a:pt x="17169" y="19066"/>
                    <a:pt x="16061" y="19670"/>
                  </a:cubicBezTo>
                  <a:cubicBezTo>
                    <a:pt x="14954" y="20275"/>
                    <a:pt x="13292" y="20851"/>
                    <a:pt x="10523" y="21168"/>
                  </a:cubicBezTo>
                  <a:cubicBezTo>
                    <a:pt x="7754" y="21485"/>
                    <a:pt x="3877" y="215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>
              <a:off x="9455494" y="5933346"/>
              <a:ext cx="165181" cy="1868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fill="norm" stroke="1" extrusionOk="0">
                  <a:moveTo>
                    <a:pt x="21487" y="0"/>
                  </a:moveTo>
                  <a:cubicBezTo>
                    <a:pt x="19237" y="0"/>
                    <a:pt x="16987" y="0"/>
                    <a:pt x="13612" y="200"/>
                  </a:cubicBezTo>
                  <a:cubicBezTo>
                    <a:pt x="10237" y="400"/>
                    <a:pt x="5737" y="800"/>
                    <a:pt x="3712" y="1200"/>
                  </a:cubicBezTo>
                  <a:cubicBezTo>
                    <a:pt x="1687" y="1600"/>
                    <a:pt x="2137" y="2000"/>
                    <a:pt x="2587" y="2720"/>
                  </a:cubicBezTo>
                  <a:cubicBezTo>
                    <a:pt x="3037" y="3440"/>
                    <a:pt x="3487" y="4480"/>
                    <a:pt x="3937" y="5560"/>
                  </a:cubicBezTo>
                  <a:cubicBezTo>
                    <a:pt x="4387" y="6640"/>
                    <a:pt x="4837" y="7760"/>
                    <a:pt x="4837" y="9040"/>
                  </a:cubicBezTo>
                  <a:cubicBezTo>
                    <a:pt x="4837" y="10320"/>
                    <a:pt x="4387" y="11760"/>
                    <a:pt x="3937" y="12900"/>
                  </a:cubicBezTo>
                  <a:cubicBezTo>
                    <a:pt x="3487" y="14040"/>
                    <a:pt x="3037" y="14880"/>
                    <a:pt x="2587" y="15880"/>
                  </a:cubicBezTo>
                  <a:cubicBezTo>
                    <a:pt x="2137" y="16880"/>
                    <a:pt x="1687" y="18040"/>
                    <a:pt x="1237" y="18820"/>
                  </a:cubicBezTo>
                  <a:cubicBezTo>
                    <a:pt x="787" y="19600"/>
                    <a:pt x="337" y="20000"/>
                    <a:pt x="112" y="20320"/>
                  </a:cubicBezTo>
                  <a:cubicBezTo>
                    <a:pt x="-113" y="20640"/>
                    <a:pt x="-113" y="20880"/>
                    <a:pt x="1237" y="21080"/>
                  </a:cubicBezTo>
                  <a:cubicBezTo>
                    <a:pt x="2587" y="21280"/>
                    <a:pt x="5287" y="21440"/>
                    <a:pt x="7087" y="21520"/>
                  </a:cubicBezTo>
                  <a:cubicBezTo>
                    <a:pt x="8887" y="21600"/>
                    <a:pt x="9787" y="21600"/>
                    <a:pt x="106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69" name="Line"/>
            <p:cNvSpPr/>
            <p:nvPr/>
          </p:nvSpPr>
          <p:spPr>
            <a:xfrm>
              <a:off x="9921645" y="5885322"/>
              <a:ext cx="164132" cy="442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270" fill="norm" stroke="1" extrusionOk="0">
                  <a:moveTo>
                    <a:pt x="0" y="3303"/>
                  </a:moveTo>
                  <a:cubicBezTo>
                    <a:pt x="2645" y="7956"/>
                    <a:pt x="5290" y="12608"/>
                    <a:pt x="6612" y="15349"/>
                  </a:cubicBezTo>
                  <a:cubicBezTo>
                    <a:pt x="7935" y="18091"/>
                    <a:pt x="7935" y="18922"/>
                    <a:pt x="8155" y="19752"/>
                  </a:cubicBezTo>
                  <a:cubicBezTo>
                    <a:pt x="8375" y="20583"/>
                    <a:pt x="8816" y="21414"/>
                    <a:pt x="8155" y="21248"/>
                  </a:cubicBezTo>
                  <a:cubicBezTo>
                    <a:pt x="7494" y="21082"/>
                    <a:pt x="5731" y="19919"/>
                    <a:pt x="4408" y="17094"/>
                  </a:cubicBezTo>
                  <a:cubicBezTo>
                    <a:pt x="3086" y="14269"/>
                    <a:pt x="2204" y="9783"/>
                    <a:pt x="2645" y="6792"/>
                  </a:cubicBezTo>
                  <a:cubicBezTo>
                    <a:pt x="3086" y="3802"/>
                    <a:pt x="4849" y="2306"/>
                    <a:pt x="6612" y="1309"/>
                  </a:cubicBezTo>
                  <a:cubicBezTo>
                    <a:pt x="8376" y="312"/>
                    <a:pt x="10139" y="-186"/>
                    <a:pt x="12784" y="63"/>
                  </a:cubicBezTo>
                  <a:cubicBezTo>
                    <a:pt x="15429" y="312"/>
                    <a:pt x="18955" y="1309"/>
                    <a:pt x="20278" y="2639"/>
                  </a:cubicBezTo>
                  <a:cubicBezTo>
                    <a:pt x="21600" y="3968"/>
                    <a:pt x="20718" y="5629"/>
                    <a:pt x="18955" y="6626"/>
                  </a:cubicBezTo>
                  <a:cubicBezTo>
                    <a:pt x="17192" y="7623"/>
                    <a:pt x="14547" y="7956"/>
                    <a:pt x="11902" y="8122"/>
                  </a:cubicBezTo>
                  <a:cubicBezTo>
                    <a:pt x="9257" y="8288"/>
                    <a:pt x="6612" y="8288"/>
                    <a:pt x="4849" y="7872"/>
                  </a:cubicBezTo>
                  <a:cubicBezTo>
                    <a:pt x="3086" y="7457"/>
                    <a:pt x="2204" y="6626"/>
                    <a:pt x="1322" y="57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0" name="Line"/>
            <p:cNvSpPr/>
            <p:nvPr/>
          </p:nvSpPr>
          <p:spPr>
            <a:xfrm>
              <a:off x="10191481" y="6172047"/>
              <a:ext cx="207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1" name="Line"/>
            <p:cNvSpPr/>
            <p:nvPr/>
          </p:nvSpPr>
          <p:spPr>
            <a:xfrm>
              <a:off x="10317565" y="6203182"/>
              <a:ext cx="122995" cy="32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89" fill="norm" stroke="1" extrusionOk="0">
                  <a:moveTo>
                    <a:pt x="6932" y="0"/>
                  </a:moveTo>
                  <a:cubicBezTo>
                    <a:pt x="9932" y="3716"/>
                    <a:pt x="12932" y="7432"/>
                    <a:pt x="15032" y="10452"/>
                  </a:cubicBezTo>
                  <a:cubicBezTo>
                    <a:pt x="17132" y="13471"/>
                    <a:pt x="18332" y="15794"/>
                    <a:pt x="18632" y="17535"/>
                  </a:cubicBezTo>
                  <a:cubicBezTo>
                    <a:pt x="18932" y="19277"/>
                    <a:pt x="18332" y="20439"/>
                    <a:pt x="15932" y="21019"/>
                  </a:cubicBezTo>
                  <a:cubicBezTo>
                    <a:pt x="13532" y="21600"/>
                    <a:pt x="9332" y="21600"/>
                    <a:pt x="6032" y="21252"/>
                  </a:cubicBezTo>
                  <a:cubicBezTo>
                    <a:pt x="2732" y="20903"/>
                    <a:pt x="332" y="20206"/>
                    <a:pt x="32" y="18581"/>
                  </a:cubicBezTo>
                  <a:cubicBezTo>
                    <a:pt x="-268" y="16955"/>
                    <a:pt x="1532" y="14400"/>
                    <a:pt x="5432" y="12426"/>
                  </a:cubicBezTo>
                  <a:cubicBezTo>
                    <a:pt x="9332" y="10452"/>
                    <a:pt x="15332" y="9058"/>
                    <a:pt x="21332" y="7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2" name="Line"/>
            <p:cNvSpPr/>
            <p:nvPr/>
          </p:nvSpPr>
          <p:spPr>
            <a:xfrm>
              <a:off x="10388668" y="5974860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3" name="Line"/>
            <p:cNvSpPr/>
            <p:nvPr/>
          </p:nvSpPr>
          <p:spPr>
            <a:xfrm>
              <a:off x="10098076" y="679474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4" name="Line"/>
            <p:cNvSpPr/>
            <p:nvPr/>
          </p:nvSpPr>
          <p:spPr>
            <a:xfrm>
              <a:off x="10087698" y="6940040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5" name="Line"/>
            <p:cNvSpPr/>
            <p:nvPr/>
          </p:nvSpPr>
          <p:spPr>
            <a:xfrm>
              <a:off x="10098076" y="707495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6" name="Line"/>
            <p:cNvSpPr/>
            <p:nvPr/>
          </p:nvSpPr>
          <p:spPr>
            <a:xfrm>
              <a:off x="9942401" y="7394696"/>
              <a:ext cx="236973" cy="429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46" fill="norm" stroke="1" extrusionOk="0">
                  <a:moveTo>
                    <a:pt x="0" y="2173"/>
                  </a:moveTo>
                  <a:cubicBezTo>
                    <a:pt x="939" y="6839"/>
                    <a:pt x="1878" y="11505"/>
                    <a:pt x="2661" y="14442"/>
                  </a:cubicBezTo>
                  <a:cubicBezTo>
                    <a:pt x="3443" y="17380"/>
                    <a:pt x="4070" y="18589"/>
                    <a:pt x="4539" y="19626"/>
                  </a:cubicBezTo>
                  <a:cubicBezTo>
                    <a:pt x="5009" y="20663"/>
                    <a:pt x="5322" y="21527"/>
                    <a:pt x="5322" y="21441"/>
                  </a:cubicBezTo>
                  <a:cubicBezTo>
                    <a:pt x="5322" y="21354"/>
                    <a:pt x="5009" y="20317"/>
                    <a:pt x="4226" y="17207"/>
                  </a:cubicBezTo>
                  <a:cubicBezTo>
                    <a:pt x="3443" y="14097"/>
                    <a:pt x="2191" y="8913"/>
                    <a:pt x="1722" y="5889"/>
                  </a:cubicBezTo>
                  <a:cubicBezTo>
                    <a:pt x="1252" y="2865"/>
                    <a:pt x="1565" y="2001"/>
                    <a:pt x="2348" y="1309"/>
                  </a:cubicBezTo>
                  <a:cubicBezTo>
                    <a:pt x="3130" y="618"/>
                    <a:pt x="4383" y="100"/>
                    <a:pt x="7043" y="13"/>
                  </a:cubicBezTo>
                  <a:cubicBezTo>
                    <a:pt x="9704" y="-73"/>
                    <a:pt x="13774" y="273"/>
                    <a:pt x="16435" y="1050"/>
                  </a:cubicBezTo>
                  <a:cubicBezTo>
                    <a:pt x="19096" y="1828"/>
                    <a:pt x="20348" y="3037"/>
                    <a:pt x="20974" y="4074"/>
                  </a:cubicBezTo>
                  <a:cubicBezTo>
                    <a:pt x="21600" y="5111"/>
                    <a:pt x="21600" y="5975"/>
                    <a:pt x="20974" y="6666"/>
                  </a:cubicBezTo>
                  <a:cubicBezTo>
                    <a:pt x="20348" y="7357"/>
                    <a:pt x="19096" y="7876"/>
                    <a:pt x="16591" y="8221"/>
                  </a:cubicBezTo>
                  <a:cubicBezTo>
                    <a:pt x="14087" y="8567"/>
                    <a:pt x="10330" y="8740"/>
                    <a:pt x="7983" y="8481"/>
                  </a:cubicBezTo>
                  <a:cubicBezTo>
                    <a:pt x="5635" y="8221"/>
                    <a:pt x="4696" y="7530"/>
                    <a:pt x="3757" y="6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7" name="Line"/>
            <p:cNvSpPr/>
            <p:nvPr/>
          </p:nvSpPr>
          <p:spPr>
            <a:xfrm>
              <a:off x="10201858" y="7687277"/>
              <a:ext cx="13492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08" y="4235"/>
                    <a:pt x="2215" y="8471"/>
                    <a:pt x="2769" y="11647"/>
                  </a:cubicBezTo>
                  <a:cubicBezTo>
                    <a:pt x="3323" y="14824"/>
                    <a:pt x="3323" y="16941"/>
                    <a:pt x="3600" y="16941"/>
                  </a:cubicBezTo>
                  <a:cubicBezTo>
                    <a:pt x="3877" y="16941"/>
                    <a:pt x="4431" y="14824"/>
                    <a:pt x="4985" y="12706"/>
                  </a:cubicBezTo>
                  <a:cubicBezTo>
                    <a:pt x="5539" y="10588"/>
                    <a:pt x="6092" y="8471"/>
                    <a:pt x="7754" y="6353"/>
                  </a:cubicBezTo>
                  <a:cubicBezTo>
                    <a:pt x="9415" y="4235"/>
                    <a:pt x="12185" y="2118"/>
                    <a:pt x="14400" y="1906"/>
                  </a:cubicBezTo>
                  <a:cubicBezTo>
                    <a:pt x="16615" y="1694"/>
                    <a:pt x="18277" y="3388"/>
                    <a:pt x="19385" y="6988"/>
                  </a:cubicBezTo>
                  <a:cubicBezTo>
                    <a:pt x="20492" y="10588"/>
                    <a:pt x="21046" y="1609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8" name="Line"/>
            <p:cNvSpPr/>
            <p:nvPr/>
          </p:nvSpPr>
          <p:spPr>
            <a:xfrm>
              <a:off x="10335601" y="7791060"/>
              <a:ext cx="145878" cy="32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371" fill="norm" stroke="1" extrusionOk="0">
                  <a:moveTo>
                    <a:pt x="17840" y="0"/>
                  </a:moveTo>
                  <a:cubicBezTo>
                    <a:pt x="18821" y="5055"/>
                    <a:pt x="19803" y="10111"/>
                    <a:pt x="20294" y="13213"/>
                  </a:cubicBezTo>
                  <a:cubicBezTo>
                    <a:pt x="20785" y="16315"/>
                    <a:pt x="20785" y="17464"/>
                    <a:pt x="20540" y="18613"/>
                  </a:cubicBezTo>
                  <a:cubicBezTo>
                    <a:pt x="20294" y="19762"/>
                    <a:pt x="19803" y="20911"/>
                    <a:pt x="16367" y="21255"/>
                  </a:cubicBezTo>
                  <a:cubicBezTo>
                    <a:pt x="12931" y="21600"/>
                    <a:pt x="6549" y="21140"/>
                    <a:pt x="3112" y="20336"/>
                  </a:cubicBezTo>
                  <a:cubicBezTo>
                    <a:pt x="-324" y="19532"/>
                    <a:pt x="-815" y="18383"/>
                    <a:pt x="1149" y="16889"/>
                  </a:cubicBezTo>
                  <a:cubicBezTo>
                    <a:pt x="3112" y="15396"/>
                    <a:pt x="7531" y="13557"/>
                    <a:pt x="11949" y="117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79" name="Line"/>
            <p:cNvSpPr/>
            <p:nvPr/>
          </p:nvSpPr>
          <p:spPr>
            <a:xfrm>
              <a:off x="10471695" y="7635386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>
              <a:off x="10741530" y="5860699"/>
              <a:ext cx="146240" cy="2086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600" fill="norm" stroke="1" extrusionOk="0">
                  <a:moveTo>
                    <a:pt x="7535" y="0"/>
                  </a:moveTo>
                  <a:cubicBezTo>
                    <a:pt x="10549" y="287"/>
                    <a:pt x="13563" y="573"/>
                    <a:pt x="16074" y="1075"/>
                  </a:cubicBezTo>
                  <a:cubicBezTo>
                    <a:pt x="18586" y="1576"/>
                    <a:pt x="20595" y="2293"/>
                    <a:pt x="21098" y="3027"/>
                  </a:cubicBezTo>
                  <a:cubicBezTo>
                    <a:pt x="21600" y="3761"/>
                    <a:pt x="20595" y="4513"/>
                    <a:pt x="20093" y="5606"/>
                  </a:cubicBezTo>
                  <a:cubicBezTo>
                    <a:pt x="19591" y="6699"/>
                    <a:pt x="19591" y="8131"/>
                    <a:pt x="19591" y="9636"/>
                  </a:cubicBezTo>
                  <a:cubicBezTo>
                    <a:pt x="19591" y="11140"/>
                    <a:pt x="19591" y="12716"/>
                    <a:pt x="19591" y="14096"/>
                  </a:cubicBezTo>
                  <a:cubicBezTo>
                    <a:pt x="19591" y="15475"/>
                    <a:pt x="19591" y="16657"/>
                    <a:pt x="18837" y="17624"/>
                  </a:cubicBezTo>
                  <a:cubicBezTo>
                    <a:pt x="18084" y="18591"/>
                    <a:pt x="16577" y="19343"/>
                    <a:pt x="15572" y="19845"/>
                  </a:cubicBezTo>
                  <a:cubicBezTo>
                    <a:pt x="14567" y="20346"/>
                    <a:pt x="14065" y="20597"/>
                    <a:pt x="11553" y="20848"/>
                  </a:cubicBezTo>
                  <a:cubicBezTo>
                    <a:pt x="9042" y="21099"/>
                    <a:pt x="4521" y="2134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1" name="Line"/>
            <p:cNvSpPr/>
            <p:nvPr/>
          </p:nvSpPr>
          <p:spPr>
            <a:xfrm>
              <a:off x="4296612" y="5063061"/>
              <a:ext cx="201302" cy="50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311" fill="norm" stroke="1" extrusionOk="0">
                  <a:moveTo>
                    <a:pt x="0" y="2126"/>
                  </a:moveTo>
                  <a:cubicBezTo>
                    <a:pt x="1464" y="6359"/>
                    <a:pt x="2929" y="10591"/>
                    <a:pt x="3844" y="13072"/>
                  </a:cubicBezTo>
                  <a:cubicBezTo>
                    <a:pt x="4759" y="15553"/>
                    <a:pt x="5125" y="16283"/>
                    <a:pt x="5492" y="17159"/>
                  </a:cubicBezTo>
                  <a:cubicBezTo>
                    <a:pt x="5858" y="18034"/>
                    <a:pt x="6224" y="19056"/>
                    <a:pt x="6407" y="19932"/>
                  </a:cubicBezTo>
                  <a:cubicBezTo>
                    <a:pt x="6590" y="20807"/>
                    <a:pt x="6590" y="21537"/>
                    <a:pt x="6224" y="21245"/>
                  </a:cubicBezTo>
                  <a:cubicBezTo>
                    <a:pt x="5858" y="20953"/>
                    <a:pt x="5125" y="19640"/>
                    <a:pt x="4210" y="17378"/>
                  </a:cubicBezTo>
                  <a:cubicBezTo>
                    <a:pt x="3295" y="15115"/>
                    <a:pt x="2197" y="11905"/>
                    <a:pt x="1647" y="9132"/>
                  </a:cubicBezTo>
                  <a:cubicBezTo>
                    <a:pt x="1098" y="6359"/>
                    <a:pt x="1098" y="4023"/>
                    <a:pt x="1647" y="2564"/>
                  </a:cubicBezTo>
                  <a:cubicBezTo>
                    <a:pt x="2197" y="1105"/>
                    <a:pt x="3295" y="521"/>
                    <a:pt x="4759" y="229"/>
                  </a:cubicBezTo>
                  <a:cubicBezTo>
                    <a:pt x="6224" y="-63"/>
                    <a:pt x="8054" y="-63"/>
                    <a:pt x="9885" y="156"/>
                  </a:cubicBezTo>
                  <a:cubicBezTo>
                    <a:pt x="11715" y="375"/>
                    <a:pt x="13546" y="813"/>
                    <a:pt x="15376" y="1469"/>
                  </a:cubicBezTo>
                  <a:cubicBezTo>
                    <a:pt x="17207" y="2126"/>
                    <a:pt x="19037" y="3002"/>
                    <a:pt x="20136" y="3805"/>
                  </a:cubicBezTo>
                  <a:cubicBezTo>
                    <a:pt x="21234" y="4607"/>
                    <a:pt x="21600" y="5337"/>
                    <a:pt x="21051" y="5994"/>
                  </a:cubicBezTo>
                  <a:cubicBezTo>
                    <a:pt x="20502" y="6651"/>
                    <a:pt x="19037" y="7234"/>
                    <a:pt x="17207" y="7526"/>
                  </a:cubicBezTo>
                  <a:cubicBezTo>
                    <a:pt x="15376" y="7818"/>
                    <a:pt x="13180" y="7818"/>
                    <a:pt x="10983" y="7818"/>
                  </a:cubicBezTo>
                  <a:cubicBezTo>
                    <a:pt x="8786" y="7818"/>
                    <a:pt x="6590" y="7818"/>
                    <a:pt x="5125" y="7453"/>
                  </a:cubicBezTo>
                  <a:cubicBezTo>
                    <a:pt x="3661" y="7088"/>
                    <a:pt x="2929" y="6359"/>
                    <a:pt x="2197" y="5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>
              <a:off x="4556069" y="5455945"/>
              <a:ext cx="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3" name="Line"/>
            <p:cNvSpPr/>
            <p:nvPr/>
          </p:nvSpPr>
          <p:spPr>
            <a:xfrm>
              <a:off x="4648180" y="5476702"/>
              <a:ext cx="129899" cy="37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6" h="21438" fill="norm" stroke="1" extrusionOk="0">
                  <a:moveTo>
                    <a:pt x="9922" y="0"/>
                  </a:moveTo>
                  <a:cubicBezTo>
                    <a:pt x="13162" y="4800"/>
                    <a:pt x="16402" y="9600"/>
                    <a:pt x="18292" y="13000"/>
                  </a:cubicBezTo>
                  <a:cubicBezTo>
                    <a:pt x="20182" y="16400"/>
                    <a:pt x="20722" y="18400"/>
                    <a:pt x="19912" y="19700"/>
                  </a:cubicBezTo>
                  <a:cubicBezTo>
                    <a:pt x="19102" y="21000"/>
                    <a:pt x="16942" y="21600"/>
                    <a:pt x="13432" y="21400"/>
                  </a:cubicBezTo>
                  <a:cubicBezTo>
                    <a:pt x="9922" y="21200"/>
                    <a:pt x="5062" y="20200"/>
                    <a:pt x="2362" y="18800"/>
                  </a:cubicBezTo>
                  <a:cubicBezTo>
                    <a:pt x="-338" y="17400"/>
                    <a:pt x="-878" y="15600"/>
                    <a:pt x="1552" y="14200"/>
                  </a:cubicBezTo>
                  <a:cubicBezTo>
                    <a:pt x="3982" y="12800"/>
                    <a:pt x="9382" y="11800"/>
                    <a:pt x="1478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4" name="Line"/>
            <p:cNvSpPr/>
            <p:nvPr/>
          </p:nvSpPr>
          <p:spPr>
            <a:xfrm>
              <a:off x="4701365" y="5331406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>
              <a:off x="7015723" y="4930112"/>
              <a:ext cx="21655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fill="norm" stroke="1" extrusionOk="0">
                  <a:moveTo>
                    <a:pt x="1029" y="837"/>
                  </a:moveTo>
                  <a:cubicBezTo>
                    <a:pt x="3086" y="7200"/>
                    <a:pt x="5143" y="13563"/>
                    <a:pt x="6171" y="17163"/>
                  </a:cubicBezTo>
                  <a:cubicBezTo>
                    <a:pt x="7200" y="20763"/>
                    <a:pt x="7200" y="21600"/>
                    <a:pt x="6857" y="21600"/>
                  </a:cubicBezTo>
                  <a:cubicBezTo>
                    <a:pt x="6514" y="21600"/>
                    <a:pt x="5829" y="20763"/>
                    <a:pt x="5314" y="18837"/>
                  </a:cubicBezTo>
                  <a:cubicBezTo>
                    <a:pt x="4800" y="16912"/>
                    <a:pt x="4457" y="13898"/>
                    <a:pt x="4114" y="11051"/>
                  </a:cubicBezTo>
                  <a:cubicBezTo>
                    <a:pt x="3771" y="8205"/>
                    <a:pt x="3429" y="5526"/>
                    <a:pt x="3600" y="3767"/>
                  </a:cubicBezTo>
                  <a:cubicBezTo>
                    <a:pt x="3771" y="2009"/>
                    <a:pt x="4457" y="1172"/>
                    <a:pt x="5657" y="670"/>
                  </a:cubicBezTo>
                  <a:cubicBezTo>
                    <a:pt x="6857" y="167"/>
                    <a:pt x="8571" y="0"/>
                    <a:pt x="10286" y="0"/>
                  </a:cubicBezTo>
                  <a:cubicBezTo>
                    <a:pt x="12000" y="0"/>
                    <a:pt x="13714" y="167"/>
                    <a:pt x="15600" y="921"/>
                  </a:cubicBezTo>
                  <a:cubicBezTo>
                    <a:pt x="17486" y="1674"/>
                    <a:pt x="19543" y="3014"/>
                    <a:pt x="20571" y="4186"/>
                  </a:cubicBezTo>
                  <a:cubicBezTo>
                    <a:pt x="21600" y="5358"/>
                    <a:pt x="21600" y="6363"/>
                    <a:pt x="21257" y="7284"/>
                  </a:cubicBezTo>
                  <a:cubicBezTo>
                    <a:pt x="20914" y="8205"/>
                    <a:pt x="20229" y="9042"/>
                    <a:pt x="18000" y="9544"/>
                  </a:cubicBezTo>
                  <a:cubicBezTo>
                    <a:pt x="15771" y="10047"/>
                    <a:pt x="12000" y="10214"/>
                    <a:pt x="8743" y="9879"/>
                  </a:cubicBezTo>
                  <a:cubicBezTo>
                    <a:pt x="5486" y="9544"/>
                    <a:pt x="2743" y="8707"/>
                    <a:pt x="0" y="7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>
              <a:off x="11976547" y="4836692"/>
              <a:ext cx="179719" cy="487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299" fill="norm" stroke="1" extrusionOk="0">
                  <a:moveTo>
                    <a:pt x="1223" y="2116"/>
                  </a:moveTo>
                  <a:cubicBezTo>
                    <a:pt x="1630" y="7251"/>
                    <a:pt x="2038" y="12387"/>
                    <a:pt x="2241" y="15333"/>
                  </a:cubicBezTo>
                  <a:cubicBezTo>
                    <a:pt x="2445" y="18278"/>
                    <a:pt x="2445" y="19033"/>
                    <a:pt x="2445" y="19789"/>
                  </a:cubicBezTo>
                  <a:cubicBezTo>
                    <a:pt x="2445" y="20544"/>
                    <a:pt x="2445" y="21299"/>
                    <a:pt x="2038" y="21299"/>
                  </a:cubicBezTo>
                  <a:cubicBezTo>
                    <a:pt x="1630" y="21299"/>
                    <a:pt x="815" y="20544"/>
                    <a:pt x="408" y="17674"/>
                  </a:cubicBezTo>
                  <a:cubicBezTo>
                    <a:pt x="0" y="14804"/>
                    <a:pt x="0" y="9819"/>
                    <a:pt x="0" y="6949"/>
                  </a:cubicBezTo>
                  <a:cubicBezTo>
                    <a:pt x="0" y="4079"/>
                    <a:pt x="0" y="3324"/>
                    <a:pt x="0" y="2569"/>
                  </a:cubicBezTo>
                  <a:cubicBezTo>
                    <a:pt x="0" y="1814"/>
                    <a:pt x="0" y="1058"/>
                    <a:pt x="1426" y="530"/>
                  </a:cubicBezTo>
                  <a:cubicBezTo>
                    <a:pt x="2853" y="1"/>
                    <a:pt x="5706" y="-301"/>
                    <a:pt x="9170" y="454"/>
                  </a:cubicBezTo>
                  <a:cubicBezTo>
                    <a:pt x="12634" y="1209"/>
                    <a:pt x="16709" y="3022"/>
                    <a:pt x="18951" y="4533"/>
                  </a:cubicBezTo>
                  <a:cubicBezTo>
                    <a:pt x="21192" y="6043"/>
                    <a:pt x="21600" y="7251"/>
                    <a:pt x="20785" y="8007"/>
                  </a:cubicBezTo>
                  <a:cubicBezTo>
                    <a:pt x="19970" y="8762"/>
                    <a:pt x="17932" y="9064"/>
                    <a:pt x="14264" y="8913"/>
                  </a:cubicBezTo>
                  <a:cubicBezTo>
                    <a:pt x="10596" y="8762"/>
                    <a:pt x="5298" y="8158"/>
                    <a:pt x="0" y="7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>
              <a:off x="14727226" y="7976949"/>
              <a:ext cx="259025" cy="294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81" fill="norm" stroke="1" extrusionOk="0">
                  <a:moveTo>
                    <a:pt x="21564" y="82"/>
                  </a:moveTo>
                  <a:cubicBezTo>
                    <a:pt x="20124" y="32"/>
                    <a:pt x="18684" y="-19"/>
                    <a:pt x="17532" y="6"/>
                  </a:cubicBezTo>
                  <a:cubicBezTo>
                    <a:pt x="16380" y="32"/>
                    <a:pt x="15516" y="133"/>
                    <a:pt x="14220" y="311"/>
                  </a:cubicBezTo>
                  <a:cubicBezTo>
                    <a:pt x="12924" y="488"/>
                    <a:pt x="11196" y="742"/>
                    <a:pt x="10332" y="1236"/>
                  </a:cubicBezTo>
                  <a:cubicBezTo>
                    <a:pt x="9468" y="1730"/>
                    <a:pt x="9468" y="2466"/>
                    <a:pt x="9180" y="3112"/>
                  </a:cubicBezTo>
                  <a:cubicBezTo>
                    <a:pt x="8892" y="3758"/>
                    <a:pt x="8316" y="4316"/>
                    <a:pt x="7884" y="4899"/>
                  </a:cubicBezTo>
                  <a:cubicBezTo>
                    <a:pt x="7452" y="5482"/>
                    <a:pt x="7164" y="6091"/>
                    <a:pt x="6732" y="6674"/>
                  </a:cubicBezTo>
                  <a:cubicBezTo>
                    <a:pt x="6300" y="7257"/>
                    <a:pt x="5724" y="7815"/>
                    <a:pt x="5148" y="8373"/>
                  </a:cubicBezTo>
                  <a:cubicBezTo>
                    <a:pt x="4572" y="8930"/>
                    <a:pt x="3996" y="9488"/>
                    <a:pt x="3708" y="10096"/>
                  </a:cubicBezTo>
                  <a:cubicBezTo>
                    <a:pt x="3420" y="10705"/>
                    <a:pt x="3420" y="11364"/>
                    <a:pt x="3132" y="11960"/>
                  </a:cubicBezTo>
                  <a:cubicBezTo>
                    <a:pt x="2844" y="12556"/>
                    <a:pt x="2268" y="13088"/>
                    <a:pt x="1836" y="13658"/>
                  </a:cubicBezTo>
                  <a:cubicBezTo>
                    <a:pt x="1404" y="14229"/>
                    <a:pt x="1116" y="14837"/>
                    <a:pt x="972" y="15611"/>
                  </a:cubicBezTo>
                  <a:cubicBezTo>
                    <a:pt x="828" y="16384"/>
                    <a:pt x="828" y="17322"/>
                    <a:pt x="684" y="18108"/>
                  </a:cubicBezTo>
                  <a:cubicBezTo>
                    <a:pt x="540" y="18894"/>
                    <a:pt x="252" y="19527"/>
                    <a:pt x="108" y="19971"/>
                  </a:cubicBezTo>
                  <a:cubicBezTo>
                    <a:pt x="-36" y="20415"/>
                    <a:pt x="-36" y="20668"/>
                    <a:pt x="108" y="20858"/>
                  </a:cubicBezTo>
                  <a:cubicBezTo>
                    <a:pt x="252" y="21049"/>
                    <a:pt x="540" y="21175"/>
                    <a:pt x="1548" y="21277"/>
                  </a:cubicBezTo>
                  <a:cubicBezTo>
                    <a:pt x="2556" y="21378"/>
                    <a:pt x="4284" y="21454"/>
                    <a:pt x="6012" y="21505"/>
                  </a:cubicBezTo>
                  <a:cubicBezTo>
                    <a:pt x="7740" y="21556"/>
                    <a:pt x="9468" y="21581"/>
                    <a:pt x="10188" y="21581"/>
                  </a:cubicBezTo>
                  <a:cubicBezTo>
                    <a:pt x="10908" y="21581"/>
                    <a:pt x="10620" y="21556"/>
                    <a:pt x="10332" y="21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8" name="Line"/>
            <p:cNvSpPr/>
            <p:nvPr/>
          </p:nvSpPr>
          <p:spPr>
            <a:xfrm>
              <a:off x="15422138" y="7975491"/>
              <a:ext cx="171810" cy="36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244" fill="norm" stroke="1" extrusionOk="0">
                  <a:moveTo>
                    <a:pt x="0" y="1937"/>
                  </a:moveTo>
                  <a:cubicBezTo>
                    <a:pt x="1271" y="6737"/>
                    <a:pt x="2541" y="11537"/>
                    <a:pt x="3176" y="14437"/>
                  </a:cubicBezTo>
                  <a:cubicBezTo>
                    <a:pt x="3812" y="17337"/>
                    <a:pt x="3812" y="18337"/>
                    <a:pt x="3812" y="19337"/>
                  </a:cubicBezTo>
                  <a:cubicBezTo>
                    <a:pt x="3812" y="20337"/>
                    <a:pt x="3812" y="21337"/>
                    <a:pt x="3388" y="21237"/>
                  </a:cubicBezTo>
                  <a:cubicBezTo>
                    <a:pt x="2965" y="21137"/>
                    <a:pt x="2118" y="19937"/>
                    <a:pt x="1694" y="17137"/>
                  </a:cubicBezTo>
                  <a:cubicBezTo>
                    <a:pt x="1271" y="14337"/>
                    <a:pt x="1271" y="9937"/>
                    <a:pt x="1906" y="6837"/>
                  </a:cubicBezTo>
                  <a:cubicBezTo>
                    <a:pt x="2541" y="3737"/>
                    <a:pt x="3812" y="1937"/>
                    <a:pt x="5506" y="937"/>
                  </a:cubicBezTo>
                  <a:cubicBezTo>
                    <a:pt x="7200" y="-63"/>
                    <a:pt x="9318" y="-263"/>
                    <a:pt x="12071" y="337"/>
                  </a:cubicBezTo>
                  <a:cubicBezTo>
                    <a:pt x="14824" y="937"/>
                    <a:pt x="18212" y="2337"/>
                    <a:pt x="19906" y="3737"/>
                  </a:cubicBezTo>
                  <a:cubicBezTo>
                    <a:pt x="21600" y="5137"/>
                    <a:pt x="21600" y="6537"/>
                    <a:pt x="18424" y="7137"/>
                  </a:cubicBezTo>
                  <a:cubicBezTo>
                    <a:pt x="15247" y="7737"/>
                    <a:pt x="8894" y="7537"/>
                    <a:pt x="2541" y="7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89" name="Line"/>
            <p:cNvSpPr/>
            <p:nvPr/>
          </p:nvSpPr>
          <p:spPr>
            <a:xfrm>
              <a:off x="15681595" y="8268461"/>
              <a:ext cx="10381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0" name="Line"/>
            <p:cNvSpPr/>
            <p:nvPr/>
          </p:nvSpPr>
          <p:spPr>
            <a:xfrm>
              <a:off x="15806135" y="8247705"/>
              <a:ext cx="103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1" name="Line"/>
            <p:cNvSpPr/>
            <p:nvPr/>
          </p:nvSpPr>
          <p:spPr>
            <a:xfrm>
              <a:off x="15339112" y="8833617"/>
              <a:ext cx="154131" cy="37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29" fill="norm" stroke="1" extrusionOk="0">
                  <a:moveTo>
                    <a:pt x="0" y="324"/>
                  </a:moveTo>
                  <a:cubicBezTo>
                    <a:pt x="480" y="4089"/>
                    <a:pt x="960" y="7854"/>
                    <a:pt x="1680" y="11024"/>
                  </a:cubicBezTo>
                  <a:cubicBezTo>
                    <a:pt x="2400" y="14195"/>
                    <a:pt x="3360" y="16771"/>
                    <a:pt x="4080" y="18555"/>
                  </a:cubicBezTo>
                  <a:cubicBezTo>
                    <a:pt x="4800" y="20338"/>
                    <a:pt x="5280" y="21329"/>
                    <a:pt x="5040" y="21329"/>
                  </a:cubicBezTo>
                  <a:cubicBezTo>
                    <a:pt x="4800" y="21329"/>
                    <a:pt x="3840" y="20338"/>
                    <a:pt x="2640" y="17564"/>
                  </a:cubicBezTo>
                  <a:cubicBezTo>
                    <a:pt x="1440" y="14790"/>
                    <a:pt x="0" y="10232"/>
                    <a:pt x="0" y="6962"/>
                  </a:cubicBezTo>
                  <a:cubicBezTo>
                    <a:pt x="0" y="3692"/>
                    <a:pt x="1440" y="1711"/>
                    <a:pt x="4560" y="720"/>
                  </a:cubicBezTo>
                  <a:cubicBezTo>
                    <a:pt x="7680" y="-271"/>
                    <a:pt x="12480" y="-271"/>
                    <a:pt x="15840" y="918"/>
                  </a:cubicBezTo>
                  <a:cubicBezTo>
                    <a:pt x="19200" y="2107"/>
                    <a:pt x="21120" y="4485"/>
                    <a:pt x="21360" y="6070"/>
                  </a:cubicBezTo>
                  <a:cubicBezTo>
                    <a:pt x="21600" y="7656"/>
                    <a:pt x="20160" y="8448"/>
                    <a:pt x="16800" y="8646"/>
                  </a:cubicBezTo>
                  <a:cubicBezTo>
                    <a:pt x="13440" y="8845"/>
                    <a:pt x="8160" y="8448"/>
                    <a:pt x="2880" y="80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2" name="Line"/>
            <p:cNvSpPr/>
            <p:nvPr/>
          </p:nvSpPr>
          <p:spPr>
            <a:xfrm>
              <a:off x="15562099" y="9077886"/>
              <a:ext cx="129877" cy="166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170" fill="norm" stroke="1" extrusionOk="0">
                  <a:moveTo>
                    <a:pt x="4287" y="1333"/>
                  </a:moveTo>
                  <a:cubicBezTo>
                    <a:pt x="7130" y="452"/>
                    <a:pt x="9972" y="-430"/>
                    <a:pt x="11961" y="231"/>
                  </a:cubicBezTo>
                  <a:cubicBezTo>
                    <a:pt x="13951" y="892"/>
                    <a:pt x="15087" y="3097"/>
                    <a:pt x="14803" y="5080"/>
                  </a:cubicBezTo>
                  <a:cubicBezTo>
                    <a:pt x="14519" y="7064"/>
                    <a:pt x="12814" y="8827"/>
                    <a:pt x="10824" y="10370"/>
                  </a:cubicBezTo>
                  <a:cubicBezTo>
                    <a:pt x="8835" y="11913"/>
                    <a:pt x="6561" y="13235"/>
                    <a:pt x="4287" y="14558"/>
                  </a:cubicBezTo>
                  <a:cubicBezTo>
                    <a:pt x="2014" y="15880"/>
                    <a:pt x="-260" y="17203"/>
                    <a:pt x="24" y="17864"/>
                  </a:cubicBezTo>
                  <a:cubicBezTo>
                    <a:pt x="308" y="18525"/>
                    <a:pt x="3150" y="18525"/>
                    <a:pt x="7129" y="18966"/>
                  </a:cubicBezTo>
                  <a:cubicBezTo>
                    <a:pt x="11108" y="19407"/>
                    <a:pt x="16224" y="20288"/>
                    <a:pt x="21340" y="21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3" name="Line"/>
            <p:cNvSpPr/>
            <p:nvPr/>
          </p:nvSpPr>
          <p:spPr>
            <a:xfrm>
              <a:off x="15826892" y="9109103"/>
              <a:ext cx="1" cy="19718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4" name="Line"/>
            <p:cNvSpPr/>
            <p:nvPr/>
          </p:nvSpPr>
          <p:spPr>
            <a:xfrm>
              <a:off x="15484409" y="974217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5" name="Line"/>
            <p:cNvSpPr/>
            <p:nvPr/>
          </p:nvSpPr>
          <p:spPr>
            <a:xfrm>
              <a:off x="15484409" y="9980879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6" name="Line"/>
            <p:cNvSpPr/>
            <p:nvPr/>
          </p:nvSpPr>
          <p:spPr>
            <a:xfrm>
              <a:off x="15494787" y="10198823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7" name="Line"/>
            <p:cNvSpPr/>
            <p:nvPr/>
          </p:nvSpPr>
          <p:spPr>
            <a:xfrm>
              <a:off x="15297599" y="10655468"/>
              <a:ext cx="191662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0" y="1020"/>
                  </a:moveTo>
                  <a:cubicBezTo>
                    <a:pt x="1157" y="5613"/>
                    <a:pt x="2314" y="10205"/>
                    <a:pt x="2893" y="13351"/>
                  </a:cubicBezTo>
                  <a:cubicBezTo>
                    <a:pt x="3472" y="16498"/>
                    <a:pt x="3472" y="18198"/>
                    <a:pt x="3664" y="19474"/>
                  </a:cubicBezTo>
                  <a:cubicBezTo>
                    <a:pt x="3857" y="20750"/>
                    <a:pt x="4243" y="21600"/>
                    <a:pt x="4050" y="21600"/>
                  </a:cubicBezTo>
                  <a:cubicBezTo>
                    <a:pt x="3857" y="21600"/>
                    <a:pt x="3086" y="20750"/>
                    <a:pt x="2121" y="18028"/>
                  </a:cubicBezTo>
                  <a:cubicBezTo>
                    <a:pt x="1157" y="15307"/>
                    <a:pt x="0" y="10715"/>
                    <a:pt x="193" y="7568"/>
                  </a:cubicBezTo>
                  <a:cubicBezTo>
                    <a:pt x="386" y="4422"/>
                    <a:pt x="1929" y="2721"/>
                    <a:pt x="4436" y="1616"/>
                  </a:cubicBezTo>
                  <a:cubicBezTo>
                    <a:pt x="6943" y="510"/>
                    <a:pt x="10414" y="0"/>
                    <a:pt x="12921" y="0"/>
                  </a:cubicBezTo>
                  <a:cubicBezTo>
                    <a:pt x="15429" y="0"/>
                    <a:pt x="16971" y="510"/>
                    <a:pt x="18129" y="1191"/>
                  </a:cubicBezTo>
                  <a:cubicBezTo>
                    <a:pt x="19286" y="1871"/>
                    <a:pt x="20057" y="2721"/>
                    <a:pt x="20636" y="3827"/>
                  </a:cubicBezTo>
                  <a:cubicBezTo>
                    <a:pt x="21214" y="4932"/>
                    <a:pt x="21600" y="6293"/>
                    <a:pt x="21214" y="7313"/>
                  </a:cubicBezTo>
                  <a:cubicBezTo>
                    <a:pt x="20829" y="8334"/>
                    <a:pt x="19671" y="9014"/>
                    <a:pt x="16393" y="9014"/>
                  </a:cubicBezTo>
                  <a:cubicBezTo>
                    <a:pt x="13114" y="9014"/>
                    <a:pt x="7714" y="8334"/>
                    <a:pt x="2314" y="7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8" name="Line"/>
            <p:cNvSpPr/>
            <p:nvPr/>
          </p:nvSpPr>
          <p:spPr>
            <a:xfrm>
              <a:off x="15525921" y="10987574"/>
              <a:ext cx="18681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00" y="2057"/>
                    <a:pt x="2400" y="4114"/>
                    <a:pt x="3200" y="6429"/>
                  </a:cubicBezTo>
                  <a:cubicBezTo>
                    <a:pt x="4000" y="8743"/>
                    <a:pt x="4400" y="11314"/>
                    <a:pt x="5400" y="11571"/>
                  </a:cubicBezTo>
                  <a:cubicBezTo>
                    <a:pt x="6400" y="11829"/>
                    <a:pt x="8000" y="9771"/>
                    <a:pt x="10000" y="7714"/>
                  </a:cubicBezTo>
                  <a:cubicBezTo>
                    <a:pt x="12000" y="5657"/>
                    <a:pt x="14400" y="3600"/>
                    <a:pt x="15800" y="3857"/>
                  </a:cubicBezTo>
                  <a:cubicBezTo>
                    <a:pt x="17200" y="4114"/>
                    <a:pt x="17600" y="6686"/>
                    <a:pt x="17800" y="9257"/>
                  </a:cubicBezTo>
                  <a:cubicBezTo>
                    <a:pt x="18000" y="11829"/>
                    <a:pt x="18000" y="14400"/>
                    <a:pt x="18600" y="16457"/>
                  </a:cubicBezTo>
                  <a:cubicBezTo>
                    <a:pt x="19200" y="18514"/>
                    <a:pt x="20400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99" name="Line"/>
            <p:cNvSpPr/>
            <p:nvPr/>
          </p:nvSpPr>
          <p:spPr>
            <a:xfrm>
              <a:off x="15868406" y="11018708"/>
              <a:ext cx="311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0" name="Line"/>
            <p:cNvSpPr/>
            <p:nvPr/>
          </p:nvSpPr>
          <p:spPr>
            <a:xfrm>
              <a:off x="16532616" y="7938730"/>
              <a:ext cx="206077" cy="457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89" fill="norm" stroke="1" extrusionOk="0">
                  <a:moveTo>
                    <a:pt x="0" y="1351"/>
                  </a:moveTo>
                  <a:cubicBezTo>
                    <a:pt x="1440" y="5898"/>
                    <a:pt x="2880" y="10445"/>
                    <a:pt x="3780" y="13531"/>
                  </a:cubicBezTo>
                  <a:cubicBezTo>
                    <a:pt x="4680" y="16617"/>
                    <a:pt x="5040" y="18241"/>
                    <a:pt x="5400" y="19459"/>
                  </a:cubicBezTo>
                  <a:cubicBezTo>
                    <a:pt x="5760" y="20677"/>
                    <a:pt x="6120" y="21489"/>
                    <a:pt x="5940" y="21489"/>
                  </a:cubicBezTo>
                  <a:cubicBezTo>
                    <a:pt x="5760" y="21489"/>
                    <a:pt x="5040" y="20677"/>
                    <a:pt x="4320" y="18484"/>
                  </a:cubicBezTo>
                  <a:cubicBezTo>
                    <a:pt x="3600" y="16292"/>
                    <a:pt x="2880" y="12719"/>
                    <a:pt x="2520" y="10039"/>
                  </a:cubicBezTo>
                  <a:cubicBezTo>
                    <a:pt x="2160" y="7360"/>
                    <a:pt x="2160" y="5573"/>
                    <a:pt x="3060" y="4030"/>
                  </a:cubicBezTo>
                  <a:cubicBezTo>
                    <a:pt x="3960" y="2488"/>
                    <a:pt x="5760" y="1188"/>
                    <a:pt x="7560" y="539"/>
                  </a:cubicBezTo>
                  <a:cubicBezTo>
                    <a:pt x="9360" y="-111"/>
                    <a:pt x="11160" y="-111"/>
                    <a:pt x="12960" y="214"/>
                  </a:cubicBezTo>
                  <a:cubicBezTo>
                    <a:pt x="14760" y="539"/>
                    <a:pt x="16560" y="1188"/>
                    <a:pt x="18000" y="2000"/>
                  </a:cubicBezTo>
                  <a:cubicBezTo>
                    <a:pt x="19440" y="2812"/>
                    <a:pt x="20520" y="3787"/>
                    <a:pt x="21060" y="4761"/>
                  </a:cubicBezTo>
                  <a:cubicBezTo>
                    <a:pt x="21600" y="5736"/>
                    <a:pt x="21600" y="6710"/>
                    <a:pt x="20880" y="7441"/>
                  </a:cubicBezTo>
                  <a:cubicBezTo>
                    <a:pt x="20160" y="8172"/>
                    <a:pt x="18720" y="8659"/>
                    <a:pt x="16020" y="8659"/>
                  </a:cubicBezTo>
                  <a:cubicBezTo>
                    <a:pt x="13320" y="8659"/>
                    <a:pt x="9360" y="8172"/>
                    <a:pt x="5400" y="7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1" name="Line"/>
            <p:cNvSpPr/>
            <p:nvPr/>
          </p:nvSpPr>
          <p:spPr>
            <a:xfrm>
              <a:off x="16854342" y="8268461"/>
              <a:ext cx="1038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2" name="Line"/>
            <p:cNvSpPr/>
            <p:nvPr/>
          </p:nvSpPr>
          <p:spPr>
            <a:xfrm>
              <a:off x="17020396" y="8249633"/>
              <a:ext cx="145296" cy="184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fill="norm" stroke="1" extrusionOk="0">
                  <a:moveTo>
                    <a:pt x="0" y="4577"/>
                  </a:moveTo>
                  <a:cubicBezTo>
                    <a:pt x="1543" y="2977"/>
                    <a:pt x="3086" y="1377"/>
                    <a:pt x="5143" y="577"/>
                  </a:cubicBezTo>
                  <a:cubicBezTo>
                    <a:pt x="7200" y="-223"/>
                    <a:pt x="9771" y="-223"/>
                    <a:pt x="11571" y="777"/>
                  </a:cubicBezTo>
                  <a:cubicBezTo>
                    <a:pt x="13371" y="1777"/>
                    <a:pt x="14400" y="3777"/>
                    <a:pt x="14914" y="5777"/>
                  </a:cubicBezTo>
                  <a:cubicBezTo>
                    <a:pt x="15429" y="7777"/>
                    <a:pt x="15429" y="9777"/>
                    <a:pt x="14400" y="11377"/>
                  </a:cubicBezTo>
                  <a:cubicBezTo>
                    <a:pt x="13371" y="12977"/>
                    <a:pt x="11314" y="14177"/>
                    <a:pt x="9000" y="15377"/>
                  </a:cubicBezTo>
                  <a:cubicBezTo>
                    <a:pt x="6686" y="16577"/>
                    <a:pt x="4114" y="17777"/>
                    <a:pt x="4886" y="18577"/>
                  </a:cubicBezTo>
                  <a:cubicBezTo>
                    <a:pt x="5657" y="19377"/>
                    <a:pt x="9771" y="19777"/>
                    <a:pt x="13114" y="20177"/>
                  </a:cubicBezTo>
                  <a:cubicBezTo>
                    <a:pt x="16457" y="20577"/>
                    <a:pt x="19029" y="20977"/>
                    <a:pt x="21600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>
              <a:off x="16584508" y="8924392"/>
              <a:ext cx="167386" cy="40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2" h="21308" fill="norm" stroke="1" extrusionOk="0">
                  <a:moveTo>
                    <a:pt x="0" y="1523"/>
                  </a:moveTo>
                  <a:cubicBezTo>
                    <a:pt x="1728" y="7513"/>
                    <a:pt x="3456" y="13503"/>
                    <a:pt x="4536" y="16952"/>
                  </a:cubicBezTo>
                  <a:cubicBezTo>
                    <a:pt x="5616" y="20400"/>
                    <a:pt x="6048" y="21308"/>
                    <a:pt x="5832" y="21308"/>
                  </a:cubicBezTo>
                  <a:cubicBezTo>
                    <a:pt x="5616" y="21308"/>
                    <a:pt x="4752" y="20400"/>
                    <a:pt x="3672" y="17587"/>
                  </a:cubicBezTo>
                  <a:cubicBezTo>
                    <a:pt x="2592" y="14774"/>
                    <a:pt x="1296" y="10054"/>
                    <a:pt x="1512" y="6878"/>
                  </a:cubicBezTo>
                  <a:cubicBezTo>
                    <a:pt x="1728" y="3701"/>
                    <a:pt x="3456" y="2068"/>
                    <a:pt x="5400" y="1069"/>
                  </a:cubicBezTo>
                  <a:cubicBezTo>
                    <a:pt x="7344" y="71"/>
                    <a:pt x="9504" y="-292"/>
                    <a:pt x="12096" y="253"/>
                  </a:cubicBezTo>
                  <a:cubicBezTo>
                    <a:pt x="14688" y="797"/>
                    <a:pt x="17712" y="2249"/>
                    <a:pt x="19440" y="3429"/>
                  </a:cubicBezTo>
                  <a:cubicBezTo>
                    <a:pt x="21168" y="4609"/>
                    <a:pt x="21600" y="5516"/>
                    <a:pt x="19440" y="6333"/>
                  </a:cubicBezTo>
                  <a:cubicBezTo>
                    <a:pt x="17280" y="7150"/>
                    <a:pt x="12528" y="7876"/>
                    <a:pt x="9288" y="7967"/>
                  </a:cubicBezTo>
                  <a:cubicBezTo>
                    <a:pt x="6048" y="8058"/>
                    <a:pt x="4320" y="7513"/>
                    <a:pt x="2592" y="6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>
              <a:off x="16823208" y="9188135"/>
              <a:ext cx="114163" cy="101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2" fill="norm" stroke="1" extrusionOk="0">
                  <a:moveTo>
                    <a:pt x="0" y="805"/>
                  </a:moveTo>
                  <a:cubicBezTo>
                    <a:pt x="3273" y="108"/>
                    <a:pt x="6545" y="-589"/>
                    <a:pt x="8836" y="805"/>
                  </a:cubicBezTo>
                  <a:cubicBezTo>
                    <a:pt x="11127" y="2198"/>
                    <a:pt x="12436" y="5682"/>
                    <a:pt x="11782" y="9514"/>
                  </a:cubicBezTo>
                  <a:cubicBezTo>
                    <a:pt x="11127" y="13346"/>
                    <a:pt x="8509" y="17527"/>
                    <a:pt x="9818" y="19269"/>
                  </a:cubicBezTo>
                  <a:cubicBezTo>
                    <a:pt x="11127" y="21011"/>
                    <a:pt x="16364" y="20314"/>
                    <a:pt x="2160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5" name="Line"/>
            <p:cNvSpPr/>
            <p:nvPr/>
          </p:nvSpPr>
          <p:spPr>
            <a:xfrm>
              <a:off x="17006225" y="9181751"/>
              <a:ext cx="9719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fill="norm" stroke="1" extrusionOk="0">
                  <a:moveTo>
                    <a:pt x="3051" y="0"/>
                  </a:moveTo>
                  <a:cubicBezTo>
                    <a:pt x="6775" y="1108"/>
                    <a:pt x="10500" y="2215"/>
                    <a:pt x="9010" y="5815"/>
                  </a:cubicBezTo>
                  <a:cubicBezTo>
                    <a:pt x="7520" y="9415"/>
                    <a:pt x="817" y="15508"/>
                    <a:pt x="72" y="18554"/>
                  </a:cubicBezTo>
                  <a:cubicBezTo>
                    <a:pt x="-673" y="21600"/>
                    <a:pt x="4541" y="21600"/>
                    <a:pt x="9010" y="21600"/>
                  </a:cubicBezTo>
                  <a:cubicBezTo>
                    <a:pt x="13479" y="21600"/>
                    <a:pt x="17203" y="21600"/>
                    <a:pt x="209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6" name="Line"/>
            <p:cNvSpPr/>
            <p:nvPr/>
          </p:nvSpPr>
          <p:spPr>
            <a:xfrm>
              <a:off x="16740182" y="9773314"/>
              <a:ext cx="1" cy="1037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7" name="Line"/>
            <p:cNvSpPr/>
            <p:nvPr/>
          </p:nvSpPr>
          <p:spPr>
            <a:xfrm>
              <a:off x="16760939" y="9960122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8" name="Line"/>
            <p:cNvSpPr/>
            <p:nvPr/>
          </p:nvSpPr>
          <p:spPr>
            <a:xfrm>
              <a:off x="16802451" y="10095041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09" name="Line"/>
            <p:cNvSpPr/>
            <p:nvPr/>
          </p:nvSpPr>
          <p:spPr>
            <a:xfrm>
              <a:off x="16698668" y="10606756"/>
              <a:ext cx="245522" cy="415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104" fill="norm" stroke="1" extrusionOk="0">
                  <a:moveTo>
                    <a:pt x="0" y="1946"/>
                  </a:moveTo>
                  <a:cubicBezTo>
                    <a:pt x="1200" y="6687"/>
                    <a:pt x="2400" y="11429"/>
                    <a:pt x="3000" y="14239"/>
                  </a:cubicBezTo>
                  <a:cubicBezTo>
                    <a:pt x="3600" y="17048"/>
                    <a:pt x="3600" y="17926"/>
                    <a:pt x="3900" y="18980"/>
                  </a:cubicBezTo>
                  <a:cubicBezTo>
                    <a:pt x="4200" y="20034"/>
                    <a:pt x="4800" y="21263"/>
                    <a:pt x="4800" y="21087"/>
                  </a:cubicBezTo>
                  <a:cubicBezTo>
                    <a:pt x="4800" y="20912"/>
                    <a:pt x="4200" y="19331"/>
                    <a:pt x="3750" y="16346"/>
                  </a:cubicBezTo>
                  <a:cubicBezTo>
                    <a:pt x="3300" y="13361"/>
                    <a:pt x="3000" y="8970"/>
                    <a:pt x="3750" y="5897"/>
                  </a:cubicBezTo>
                  <a:cubicBezTo>
                    <a:pt x="4500" y="2824"/>
                    <a:pt x="6300" y="1068"/>
                    <a:pt x="8700" y="365"/>
                  </a:cubicBezTo>
                  <a:cubicBezTo>
                    <a:pt x="11100" y="-337"/>
                    <a:pt x="14100" y="14"/>
                    <a:pt x="16350" y="1068"/>
                  </a:cubicBezTo>
                  <a:cubicBezTo>
                    <a:pt x="18600" y="2122"/>
                    <a:pt x="20100" y="3878"/>
                    <a:pt x="20850" y="5282"/>
                  </a:cubicBezTo>
                  <a:cubicBezTo>
                    <a:pt x="21600" y="6687"/>
                    <a:pt x="21600" y="7741"/>
                    <a:pt x="19200" y="8531"/>
                  </a:cubicBezTo>
                  <a:cubicBezTo>
                    <a:pt x="16800" y="9322"/>
                    <a:pt x="12000" y="9848"/>
                    <a:pt x="8700" y="9322"/>
                  </a:cubicBezTo>
                  <a:cubicBezTo>
                    <a:pt x="5400" y="8795"/>
                    <a:pt x="3600" y="7214"/>
                    <a:pt x="1800" y="56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0" name="Line"/>
            <p:cNvSpPr/>
            <p:nvPr/>
          </p:nvSpPr>
          <p:spPr>
            <a:xfrm>
              <a:off x="16926991" y="10914925"/>
              <a:ext cx="119055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600" fill="norm" stroke="1" extrusionOk="0">
                  <a:moveTo>
                    <a:pt x="0" y="0"/>
                  </a:moveTo>
                  <a:cubicBezTo>
                    <a:pt x="1851" y="4235"/>
                    <a:pt x="3703" y="8471"/>
                    <a:pt x="4937" y="11647"/>
                  </a:cubicBezTo>
                  <a:cubicBezTo>
                    <a:pt x="6171" y="14824"/>
                    <a:pt x="6789" y="16941"/>
                    <a:pt x="7714" y="16306"/>
                  </a:cubicBezTo>
                  <a:cubicBezTo>
                    <a:pt x="8640" y="15671"/>
                    <a:pt x="9874" y="12282"/>
                    <a:pt x="11417" y="9741"/>
                  </a:cubicBezTo>
                  <a:cubicBezTo>
                    <a:pt x="12960" y="7200"/>
                    <a:pt x="14811" y="5506"/>
                    <a:pt x="16663" y="5506"/>
                  </a:cubicBezTo>
                  <a:cubicBezTo>
                    <a:pt x="18514" y="5506"/>
                    <a:pt x="20366" y="7200"/>
                    <a:pt x="20983" y="10165"/>
                  </a:cubicBezTo>
                  <a:cubicBezTo>
                    <a:pt x="21600" y="13129"/>
                    <a:pt x="20983" y="17365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1" name="Line"/>
            <p:cNvSpPr/>
            <p:nvPr/>
          </p:nvSpPr>
          <p:spPr>
            <a:xfrm>
              <a:off x="17154864" y="10966817"/>
              <a:ext cx="10423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fill="norm" stroke="1" extrusionOk="0">
                  <a:moveTo>
                    <a:pt x="2181" y="0"/>
                  </a:moveTo>
                  <a:cubicBezTo>
                    <a:pt x="4968" y="1662"/>
                    <a:pt x="7755" y="3323"/>
                    <a:pt x="8452" y="5538"/>
                  </a:cubicBezTo>
                  <a:cubicBezTo>
                    <a:pt x="9149" y="7754"/>
                    <a:pt x="7755" y="10523"/>
                    <a:pt x="5317" y="13292"/>
                  </a:cubicBezTo>
                  <a:cubicBezTo>
                    <a:pt x="2878" y="16061"/>
                    <a:pt x="-606" y="18831"/>
                    <a:pt x="91" y="20215"/>
                  </a:cubicBezTo>
                  <a:cubicBezTo>
                    <a:pt x="788" y="21600"/>
                    <a:pt x="5665" y="21600"/>
                    <a:pt x="9846" y="21600"/>
                  </a:cubicBezTo>
                  <a:cubicBezTo>
                    <a:pt x="14026" y="21600"/>
                    <a:pt x="17510" y="21600"/>
                    <a:pt x="209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2" name="Line"/>
            <p:cNvSpPr/>
            <p:nvPr/>
          </p:nvSpPr>
          <p:spPr>
            <a:xfrm>
              <a:off x="17653470" y="8092030"/>
              <a:ext cx="415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>
              <a:off x="17944063" y="8081652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4" name="Line"/>
            <p:cNvSpPr/>
            <p:nvPr/>
          </p:nvSpPr>
          <p:spPr>
            <a:xfrm>
              <a:off x="18213898" y="8092030"/>
              <a:ext cx="1038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5" name="Line"/>
            <p:cNvSpPr/>
            <p:nvPr/>
          </p:nvSpPr>
          <p:spPr>
            <a:xfrm>
              <a:off x="18873942" y="7915599"/>
              <a:ext cx="169310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600" fill="norm" stroke="1" extrusionOk="0">
                  <a:moveTo>
                    <a:pt x="3112" y="0"/>
                  </a:moveTo>
                  <a:cubicBezTo>
                    <a:pt x="3544" y="5649"/>
                    <a:pt x="3976" y="11298"/>
                    <a:pt x="4408" y="14622"/>
                  </a:cubicBezTo>
                  <a:cubicBezTo>
                    <a:pt x="4840" y="17945"/>
                    <a:pt x="5272" y="18942"/>
                    <a:pt x="5488" y="19855"/>
                  </a:cubicBezTo>
                  <a:cubicBezTo>
                    <a:pt x="5704" y="20769"/>
                    <a:pt x="5704" y="21600"/>
                    <a:pt x="5488" y="21600"/>
                  </a:cubicBezTo>
                  <a:cubicBezTo>
                    <a:pt x="5272" y="21600"/>
                    <a:pt x="4840" y="20769"/>
                    <a:pt x="3760" y="18111"/>
                  </a:cubicBezTo>
                  <a:cubicBezTo>
                    <a:pt x="2680" y="15452"/>
                    <a:pt x="952" y="10966"/>
                    <a:pt x="304" y="8225"/>
                  </a:cubicBezTo>
                  <a:cubicBezTo>
                    <a:pt x="-344" y="5483"/>
                    <a:pt x="88" y="4486"/>
                    <a:pt x="1168" y="3572"/>
                  </a:cubicBezTo>
                  <a:cubicBezTo>
                    <a:pt x="2248" y="2658"/>
                    <a:pt x="3976" y="1828"/>
                    <a:pt x="5920" y="1412"/>
                  </a:cubicBezTo>
                  <a:cubicBezTo>
                    <a:pt x="7864" y="997"/>
                    <a:pt x="10024" y="997"/>
                    <a:pt x="12616" y="1662"/>
                  </a:cubicBezTo>
                  <a:cubicBezTo>
                    <a:pt x="15208" y="2326"/>
                    <a:pt x="18232" y="3655"/>
                    <a:pt x="19744" y="4735"/>
                  </a:cubicBezTo>
                  <a:cubicBezTo>
                    <a:pt x="21256" y="5815"/>
                    <a:pt x="21256" y="6646"/>
                    <a:pt x="21040" y="7477"/>
                  </a:cubicBezTo>
                  <a:cubicBezTo>
                    <a:pt x="20824" y="8308"/>
                    <a:pt x="20392" y="9138"/>
                    <a:pt x="18232" y="9720"/>
                  </a:cubicBezTo>
                  <a:cubicBezTo>
                    <a:pt x="16072" y="10302"/>
                    <a:pt x="12184" y="10634"/>
                    <a:pt x="9160" y="10634"/>
                  </a:cubicBezTo>
                  <a:cubicBezTo>
                    <a:pt x="6136" y="10634"/>
                    <a:pt x="3976" y="10302"/>
                    <a:pt x="3328" y="10052"/>
                  </a:cubicBezTo>
                  <a:cubicBezTo>
                    <a:pt x="2680" y="9803"/>
                    <a:pt x="3544" y="9637"/>
                    <a:pt x="4408" y="9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6" name="Line"/>
            <p:cNvSpPr/>
            <p:nvPr/>
          </p:nvSpPr>
          <p:spPr>
            <a:xfrm>
              <a:off x="19137567" y="8268461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7" name="Line"/>
            <p:cNvSpPr/>
            <p:nvPr/>
          </p:nvSpPr>
          <p:spPr>
            <a:xfrm>
              <a:off x="19282862" y="8289218"/>
              <a:ext cx="24908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fill="norm" stroke="1" extrusionOk="0">
                  <a:moveTo>
                    <a:pt x="0" y="0"/>
                  </a:moveTo>
                  <a:cubicBezTo>
                    <a:pt x="1200" y="1408"/>
                    <a:pt x="2400" y="2817"/>
                    <a:pt x="3150" y="4695"/>
                  </a:cubicBezTo>
                  <a:cubicBezTo>
                    <a:pt x="3900" y="6573"/>
                    <a:pt x="4200" y="8921"/>
                    <a:pt x="5400" y="8452"/>
                  </a:cubicBezTo>
                  <a:cubicBezTo>
                    <a:pt x="6600" y="7982"/>
                    <a:pt x="8700" y="4695"/>
                    <a:pt x="10500" y="2582"/>
                  </a:cubicBezTo>
                  <a:cubicBezTo>
                    <a:pt x="12300" y="469"/>
                    <a:pt x="13800" y="-470"/>
                    <a:pt x="14550" y="234"/>
                  </a:cubicBezTo>
                  <a:cubicBezTo>
                    <a:pt x="15300" y="939"/>
                    <a:pt x="15300" y="3287"/>
                    <a:pt x="15300" y="5634"/>
                  </a:cubicBezTo>
                  <a:cubicBezTo>
                    <a:pt x="15300" y="7982"/>
                    <a:pt x="15300" y="10330"/>
                    <a:pt x="15300" y="12913"/>
                  </a:cubicBezTo>
                  <a:cubicBezTo>
                    <a:pt x="15300" y="15495"/>
                    <a:pt x="15300" y="18313"/>
                    <a:pt x="16350" y="19721"/>
                  </a:cubicBezTo>
                  <a:cubicBezTo>
                    <a:pt x="17400" y="21130"/>
                    <a:pt x="19500" y="21130"/>
                    <a:pt x="21600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8" name="Line"/>
            <p:cNvSpPr/>
            <p:nvPr/>
          </p:nvSpPr>
          <p:spPr>
            <a:xfrm>
              <a:off x="17726119" y="9129859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19" name="Line"/>
            <p:cNvSpPr/>
            <p:nvPr/>
          </p:nvSpPr>
          <p:spPr>
            <a:xfrm>
              <a:off x="18027089" y="9129859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0" name="Line"/>
            <p:cNvSpPr/>
            <p:nvPr/>
          </p:nvSpPr>
          <p:spPr>
            <a:xfrm>
              <a:off x="18265789" y="9140238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1" name="Line"/>
            <p:cNvSpPr/>
            <p:nvPr/>
          </p:nvSpPr>
          <p:spPr>
            <a:xfrm>
              <a:off x="18909245" y="8908316"/>
              <a:ext cx="154980" cy="43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231" fill="norm" stroke="1" extrusionOk="0">
                  <a:moveTo>
                    <a:pt x="1440" y="1179"/>
                  </a:moveTo>
                  <a:cubicBezTo>
                    <a:pt x="2880" y="6034"/>
                    <a:pt x="4320" y="10890"/>
                    <a:pt x="5280" y="13737"/>
                  </a:cubicBezTo>
                  <a:cubicBezTo>
                    <a:pt x="6240" y="16583"/>
                    <a:pt x="6720" y="17420"/>
                    <a:pt x="7200" y="18509"/>
                  </a:cubicBezTo>
                  <a:cubicBezTo>
                    <a:pt x="7680" y="19597"/>
                    <a:pt x="8160" y="20937"/>
                    <a:pt x="7680" y="21188"/>
                  </a:cubicBezTo>
                  <a:cubicBezTo>
                    <a:pt x="7200" y="21439"/>
                    <a:pt x="5760" y="20602"/>
                    <a:pt x="4320" y="18341"/>
                  </a:cubicBezTo>
                  <a:cubicBezTo>
                    <a:pt x="2880" y="16081"/>
                    <a:pt x="1440" y="12397"/>
                    <a:pt x="960" y="9551"/>
                  </a:cubicBezTo>
                  <a:cubicBezTo>
                    <a:pt x="480" y="6704"/>
                    <a:pt x="960" y="4695"/>
                    <a:pt x="1920" y="3272"/>
                  </a:cubicBezTo>
                  <a:cubicBezTo>
                    <a:pt x="2880" y="1848"/>
                    <a:pt x="4320" y="1011"/>
                    <a:pt x="6720" y="509"/>
                  </a:cubicBezTo>
                  <a:cubicBezTo>
                    <a:pt x="9120" y="6"/>
                    <a:pt x="12480" y="-161"/>
                    <a:pt x="14880" y="174"/>
                  </a:cubicBezTo>
                  <a:cubicBezTo>
                    <a:pt x="17280" y="509"/>
                    <a:pt x="18720" y="1346"/>
                    <a:pt x="19680" y="2267"/>
                  </a:cubicBezTo>
                  <a:cubicBezTo>
                    <a:pt x="20640" y="3188"/>
                    <a:pt x="21120" y="4192"/>
                    <a:pt x="21360" y="5113"/>
                  </a:cubicBezTo>
                  <a:cubicBezTo>
                    <a:pt x="21600" y="6034"/>
                    <a:pt x="21600" y="6872"/>
                    <a:pt x="20880" y="7625"/>
                  </a:cubicBezTo>
                  <a:cubicBezTo>
                    <a:pt x="20160" y="8379"/>
                    <a:pt x="18720" y="9048"/>
                    <a:pt x="15120" y="8965"/>
                  </a:cubicBezTo>
                  <a:cubicBezTo>
                    <a:pt x="11520" y="8881"/>
                    <a:pt x="5760" y="8044"/>
                    <a:pt x="0" y="72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2" name="Line"/>
            <p:cNvSpPr/>
            <p:nvPr/>
          </p:nvSpPr>
          <p:spPr>
            <a:xfrm>
              <a:off x="19146095" y="9223264"/>
              <a:ext cx="84877" cy="123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442" fill="norm" stroke="1" extrusionOk="0">
                  <a:moveTo>
                    <a:pt x="462" y="0"/>
                  </a:moveTo>
                  <a:cubicBezTo>
                    <a:pt x="4782" y="0"/>
                    <a:pt x="9102" y="0"/>
                    <a:pt x="10830" y="1500"/>
                  </a:cubicBezTo>
                  <a:cubicBezTo>
                    <a:pt x="12558" y="3000"/>
                    <a:pt x="11694" y="6000"/>
                    <a:pt x="8670" y="9600"/>
                  </a:cubicBezTo>
                  <a:cubicBezTo>
                    <a:pt x="5646" y="13200"/>
                    <a:pt x="462" y="17400"/>
                    <a:pt x="30" y="19500"/>
                  </a:cubicBezTo>
                  <a:cubicBezTo>
                    <a:pt x="-402" y="21600"/>
                    <a:pt x="3918" y="21600"/>
                    <a:pt x="8238" y="21300"/>
                  </a:cubicBezTo>
                  <a:cubicBezTo>
                    <a:pt x="12558" y="21000"/>
                    <a:pt x="16878" y="20400"/>
                    <a:pt x="21198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3" name="Line"/>
            <p:cNvSpPr/>
            <p:nvPr/>
          </p:nvSpPr>
          <p:spPr>
            <a:xfrm>
              <a:off x="19303619" y="9264777"/>
              <a:ext cx="17643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47" y="2769"/>
                    <a:pt x="1694" y="5538"/>
                    <a:pt x="3176" y="6369"/>
                  </a:cubicBezTo>
                  <a:cubicBezTo>
                    <a:pt x="4659" y="7200"/>
                    <a:pt x="6776" y="6092"/>
                    <a:pt x="9106" y="4985"/>
                  </a:cubicBezTo>
                  <a:cubicBezTo>
                    <a:pt x="11435" y="3877"/>
                    <a:pt x="13976" y="2769"/>
                    <a:pt x="15459" y="4431"/>
                  </a:cubicBezTo>
                  <a:cubicBezTo>
                    <a:pt x="16941" y="6092"/>
                    <a:pt x="17365" y="10523"/>
                    <a:pt x="18212" y="13846"/>
                  </a:cubicBezTo>
                  <a:cubicBezTo>
                    <a:pt x="19059" y="17169"/>
                    <a:pt x="20329" y="1938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>
              <a:off x="19044162" y="973180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5" name="Line"/>
            <p:cNvSpPr/>
            <p:nvPr/>
          </p:nvSpPr>
          <p:spPr>
            <a:xfrm>
              <a:off x="19064283" y="9928988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6" name="Line"/>
            <p:cNvSpPr/>
            <p:nvPr/>
          </p:nvSpPr>
          <p:spPr>
            <a:xfrm>
              <a:off x="19105797" y="1003277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7" name="Line"/>
            <p:cNvSpPr/>
            <p:nvPr/>
          </p:nvSpPr>
          <p:spPr>
            <a:xfrm>
              <a:off x="18992271" y="10702675"/>
              <a:ext cx="214485" cy="42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765"/>
                  </a:moveTo>
                  <a:cubicBezTo>
                    <a:pt x="1045" y="6209"/>
                    <a:pt x="2090" y="11653"/>
                    <a:pt x="2613" y="14814"/>
                  </a:cubicBezTo>
                  <a:cubicBezTo>
                    <a:pt x="3135" y="17975"/>
                    <a:pt x="3135" y="18853"/>
                    <a:pt x="3135" y="19731"/>
                  </a:cubicBezTo>
                  <a:cubicBezTo>
                    <a:pt x="3135" y="20609"/>
                    <a:pt x="3135" y="21487"/>
                    <a:pt x="3310" y="21487"/>
                  </a:cubicBezTo>
                  <a:cubicBezTo>
                    <a:pt x="3484" y="21487"/>
                    <a:pt x="3832" y="20609"/>
                    <a:pt x="3658" y="17975"/>
                  </a:cubicBezTo>
                  <a:cubicBezTo>
                    <a:pt x="3484" y="15341"/>
                    <a:pt x="2787" y="10950"/>
                    <a:pt x="2961" y="7877"/>
                  </a:cubicBezTo>
                  <a:cubicBezTo>
                    <a:pt x="3136" y="4804"/>
                    <a:pt x="4181" y="3048"/>
                    <a:pt x="5400" y="1906"/>
                  </a:cubicBezTo>
                  <a:cubicBezTo>
                    <a:pt x="6619" y="765"/>
                    <a:pt x="8013" y="238"/>
                    <a:pt x="9581" y="63"/>
                  </a:cubicBezTo>
                  <a:cubicBezTo>
                    <a:pt x="11148" y="-113"/>
                    <a:pt x="12890" y="63"/>
                    <a:pt x="14807" y="853"/>
                  </a:cubicBezTo>
                  <a:cubicBezTo>
                    <a:pt x="16723" y="1643"/>
                    <a:pt x="18813" y="3048"/>
                    <a:pt x="20032" y="4189"/>
                  </a:cubicBezTo>
                  <a:cubicBezTo>
                    <a:pt x="21252" y="5331"/>
                    <a:pt x="21600" y="6209"/>
                    <a:pt x="21600" y="7087"/>
                  </a:cubicBezTo>
                  <a:cubicBezTo>
                    <a:pt x="21600" y="7965"/>
                    <a:pt x="21252" y="8843"/>
                    <a:pt x="20206" y="9370"/>
                  </a:cubicBezTo>
                  <a:cubicBezTo>
                    <a:pt x="19161" y="9897"/>
                    <a:pt x="17419" y="10072"/>
                    <a:pt x="14458" y="9809"/>
                  </a:cubicBezTo>
                  <a:cubicBezTo>
                    <a:pt x="11497" y="9546"/>
                    <a:pt x="7316" y="8843"/>
                    <a:pt x="4703" y="8141"/>
                  </a:cubicBezTo>
                  <a:cubicBezTo>
                    <a:pt x="2090" y="7438"/>
                    <a:pt x="1045" y="6736"/>
                    <a:pt x="0" y="6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8" name="Line"/>
            <p:cNvSpPr/>
            <p:nvPr/>
          </p:nvSpPr>
          <p:spPr>
            <a:xfrm>
              <a:off x="19282862" y="11029087"/>
              <a:ext cx="134919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662" y="2057"/>
                    <a:pt x="3323" y="4114"/>
                    <a:pt x="4431" y="6429"/>
                  </a:cubicBezTo>
                  <a:cubicBezTo>
                    <a:pt x="5538" y="8743"/>
                    <a:pt x="6092" y="11314"/>
                    <a:pt x="7200" y="11314"/>
                  </a:cubicBezTo>
                  <a:cubicBezTo>
                    <a:pt x="8308" y="11314"/>
                    <a:pt x="9969" y="8743"/>
                    <a:pt x="11908" y="6686"/>
                  </a:cubicBezTo>
                  <a:cubicBezTo>
                    <a:pt x="13846" y="4629"/>
                    <a:pt x="16062" y="3086"/>
                    <a:pt x="17446" y="3600"/>
                  </a:cubicBezTo>
                  <a:cubicBezTo>
                    <a:pt x="18831" y="4114"/>
                    <a:pt x="19385" y="6686"/>
                    <a:pt x="19939" y="10029"/>
                  </a:cubicBezTo>
                  <a:cubicBezTo>
                    <a:pt x="20492" y="13371"/>
                    <a:pt x="21046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9" name="Line"/>
            <p:cNvSpPr/>
            <p:nvPr/>
          </p:nvSpPr>
          <p:spPr>
            <a:xfrm>
              <a:off x="19490428" y="11039465"/>
              <a:ext cx="134920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662" y="2215"/>
                    <a:pt x="3323" y="4431"/>
                    <a:pt x="4431" y="6923"/>
                  </a:cubicBezTo>
                  <a:cubicBezTo>
                    <a:pt x="5539" y="9415"/>
                    <a:pt x="6092" y="12185"/>
                    <a:pt x="6646" y="12185"/>
                  </a:cubicBezTo>
                  <a:cubicBezTo>
                    <a:pt x="7200" y="12185"/>
                    <a:pt x="7754" y="9415"/>
                    <a:pt x="9415" y="6923"/>
                  </a:cubicBezTo>
                  <a:cubicBezTo>
                    <a:pt x="11077" y="4431"/>
                    <a:pt x="13846" y="2215"/>
                    <a:pt x="16061" y="2215"/>
                  </a:cubicBezTo>
                  <a:cubicBezTo>
                    <a:pt x="18277" y="2215"/>
                    <a:pt x="19938" y="4431"/>
                    <a:pt x="20769" y="8031"/>
                  </a:cubicBezTo>
                  <a:cubicBezTo>
                    <a:pt x="21600" y="11631"/>
                    <a:pt x="21600" y="166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0" name="Line"/>
            <p:cNvSpPr/>
            <p:nvPr/>
          </p:nvSpPr>
          <p:spPr>
            <a:xfrm>
              <a:off x="17694984" y="10831899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1" name="Line"/>
            <p:cNvSpPr/>
            <p:nvPr/>
          </p:nvSpPr>
          <p:spPr>
            <a:xfrm>
              <a:off x="17944063" y="10852656"/>
              <a:ext cx="4151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2" name="Line"/>
            <p:cNvSpPr/>
            <p:nvPr/>
          </p:nvSpPr>
          <p:spPr>
            <a:xfrm>
              <a:off x="18141251" y="10852656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3" name="Line"/>
            <p:cNvSpPr/>
            <p:nvPr/>
          </p:nvSpPr>
          <p:spPr>
            <a:xfrm>
              <a:off x="19853668" y="7874086"/>
              <a:ext cx="254720" cy="3414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600" fill="norm" stroke="1" extrusionOk="0">
                  <a:moveTo>
                    <a:pt x="7005" y="0"/>
                  </a:moveTo>
                  <a:cubicBezTo>
                    <a:pt x="8465" y="44"/>
                    <a:pt x="9924" y="88"/>
                    <a:pt x="11530" y="219"/>
                  </a:cubicBezTo>
                  <a:cubicBezTo>
                    <a:pt x="13135" y="350"/>
                    <a:pt x="14886" y="569"/>
                    <a:pt x="16200" y="930"/>
                  </a:cubicBezTo>
                  <a:cubicBezTo>
                    <a:pt x="17513" y="1291"/>
                    <a:pt x="18389" y="1795"/>
                    <a:pt x="18973" y="2342"/>
                  </a:cubicBezTo>
                  <a:cubicBezTo>
                    <a:pt x="19557" y="2889"/>
                    <a:pt x="19849" y="3480"/>
                    <a:pt x="20286" y="4060"/>
                  </a:cubicBezTo>
                  <a:cubicBezTo>
                    <a:pt x="20724" y="4640"/>
                    <a:pt x="21308" y="5209"/>
                    <a:pt x="21454" y="5745"/>
                  </a:cubicBezTo>
                  <a:cubicBezTo>
                    <a:pt x="21600" y="6281"/>
                    <a:pt x="21308" y="6784"/>
                    <a:pt x="20870" y="7353"/>
                  </a:cubicBezTo>
                  <a:cubicBezTo>
                    <a:pt x="20432" y="7922"/>
                    <a:pt x="19849" y="8557"/>
                    <a:pt x="19265" y="9137"/>
                  </a:cubicBezTo>
                  <a:cubicBezTo>
                    <a:pt x="18681" y="9717"/>
                    <a:pt x="18097" y="10242"/>
                    <a:pt x="17805" y="10822"/>
                  </a:cubicBezTo>
                  <a:cubicBezTo>
                    <a:pt x="17514" y="11402"/>
                    <a:pt x="17514" y="12036"/>
                    <a:pt x="17076" y="12671"/>
                  </a:cubicBezTo>
                  <a:cubicBezTo>
                    <a:pt x="16638" y="13306"/>
                    <a:pt x="15762" y="13940"/>
                    <a:pt x="15178" y="14564"/>
                  </a:cubicBezTo>
                  <a:cubicBezTo>
                    <a:pt x="14595" y="15188"/>
                    <a:pt x="14303" y="15801"/>
                    <a:pt x="14157" y="16588"/>
                  </a:cubicBezTo>
                  <a:cubicBezTo>
                    <a:pt x="14011" y="17376"/>
                    <a:pt x="14011" y="18339"/>
                    <a:pt x="13573" y="19050"/>
                  </a:cubicBezTo>
                  <a:cubicBezTo>
                    <a:pt x="13135" y="19762"/>
                    <a:pt x="12259" y="20221"/>
                    <a:pt x="9924" y="20604"/>
                  </a:cubicBezTo>
                  <a:cubicBezTo>
                    <a:pt x="7589" y="20987"/>
                    <a:pt x="3795" y="2129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4" name="Line"/>
            <p:cNvSpPr/>
            <p:nvPr/>
          </p:nvSpPr>
          <p:spPr>
            <a:xfrm>
              <a:off x="16216415" y="7759925"/>
              <a:ext cx="1208736" cy="361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593" fill="norm" stroke="1" extrusionOk="0">
                  <a:moveTo>
                    <a:pt x="642" y="0"/>
                  </a:moveTo>
                  <a:cubicBezTo>
                    <a:pt x="580" y="579"/>
                    <a:pt x="518" y="1159"/>
                    <a:pt x="426" y="1707"/>
                  </a:cubicBezTo>
                  <a:cubicBezTo>
                    <a:pt x="333" y="2255"/>
                    <a:pt x="210" y="2772"/>
                    <a:pt x="117" y="3300"/>
                  </a:cubicBezTo>
                  <a:cubicBezTo>
                    <a:pt x="25" y="3828"/>
                    <a:pt x="-37" y="4366"/>
                    <a:pt x="25" y="4883"/>
                  </a:cubicBezTo>
                  <a:cubicBezTo>
                    <a:pt x="86" y="5400"/>
                    <a:pt x="272" y="5897"/>
                    <a:pt x="395" y="6548"/>
                  </a:cubicBezTo>
                  <a:cubicBezTo>
                    <a:pt x="518" y="7200"/>
                    <a:pt x="580" y="8007"/>
                    <a:pt x="580" y="8793"/>
                  </a:cubicBezTo>
                  <a:cubicBezTo>
                    <a:pt x="580" y="9579"/>
                    <a:pt x="518" y="10345"/>
                    <a:pt x="518" y="10986"/>
                  </a:cubicBezTo>
                  <a:cubicBezTo>
                    <a:pt x="518" y="11628"/>
                    <a:pt x="580" y="12145"/>
                    <a:pt x="642" y="12714"/>
                  </a:cubicBezTo>
                  <a:cubicBezTo>
                    <a:pt x="704" y="13283"/>
                    <a:pt x="765" y="13903"/>
                    <a:pt x="889" y="14493"/>
                  </a:cubicBezTo>
                  <a:cubicBezTo>
                    <a:pt x="1012" y="15083"/>
                    <a:pt x="1197" y="15641"/>
                    <a:pt x="1352" y="16138"/>
                  </a:cubicBezTo>
                  <a:cubicBezTo>
                    <a:pt x="1506" y="16634"/>
                    <a:pt x="1629" y="17069"/>
                    <a:pt x="1722" y="17524"/>
                  </a:cubicBezTo>
                  <a:cubicBezTo>
                    <a:pt x="1814" y="17979"/>
                    <a:pt x="1876" y="18455"/>
                    <a:pt x="1969" y="18941"/>
                  </a:cubicBezTo>
                  <a:cubicBezTo>
                    <a:pt x="2061" y="19428"/>
                    <a:pt x="2185" y="19924"/>
                    <a:pt x="2277" y="20276"/>
                  </a:cubicBezTo>
                  <a:cubicBezTo>
                    <a:pt x="2370" y="20628"/>
                    <a:pt x="2432" y="20834"/>
                    <a:pt x="2462" y="20990"/>
                  </a:cubicBezTo>
                  <a:cubicBezTo>
                    <a:pt x="2493" y="21145"/>
                    <a:pt x="2493" y="21248"/>
                    <a:pt x="2586" y="21341"/>
                  </a:cubicBezTo>
                  <a:cubicBezTo>
                    <a:pt x="2678" y="21434"/>
                    <a:pt x="2864" y="21517"/>
                    <a:pt x="3110" y="21559"/>
                  </a:cubicBezTo>
                  <a:cubicBezTo>
                    <a:pt x="3357" y="21600"/>
                    <a:pt x="3666" y="21600"/>
                    <a:pt x="4437" y="21579"/>
                  </a:cubicBezTo>
                  <a:cubicBezTo>
                    <a:pt x="5209" y="21559"/>
                    <a:pt x="6443" y="21517"/>
                    <a:pt x="7739" y="21486"/>
                  </a:cubicBezTo>
                  <a:cubicBezTo>
                    <a:pt x="9035" y="21455"/>
                    <a:pt x="10393" y="21434"/>
                    <a:pt x="11565" y="21403"/>
                  </a:cubicBezTo>
                  <a:cubicBezTo>
                    <a:pt x="12738" y="21372"/>
                    <a:pt x="13725" y="21331"/>
                    <a:pt x="15176" y="21310"/>
                  </a:cubicBezTo>
                  <a:cubicBezTo>
                    <a:pt x="16626" y="21290"/>
                    <a:pt x="18539" y="21290"/>
                    <a:pt x="19650" y="21290"/>
                  </a:cubicBezTo>
                  <a:cubicBezTo>
                    <a:pt x="20761" y="21290"/>
                    <a:pt x="21069" y="21290"/>
                    <a:pt x="21254" y="21300"/>
                  </a:cubicBezTo>
                  <a:cubicBezTo>
                    <a:pt x="21440" y="21310"/>
                    <a:pt x="21501" y="21331"/>
                    <a:pt x="21563" y="2135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>
              <a:off x="16225075" y="7728790"/>
              <a:ext cx="1241587" cy="363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585" fill="norm" stroke="1" extrusionOk="0">
                  <a:moveTo>
                    <a:pt x="294" y="247"/>
                  </a:moveTo>
                  <a:cubicBezTo>
                    <a:pt x="114" y="164"/>
                    <a:pt x="-66" y="82"/>
                    <a:pt x="24" y="41"/>
                  </a:cubicBezTo>
                  <a:cubicBezTo>
                    <a:pt x="114" y="0"/>
                    <a:pt x="474" y="0"/>
                    <a:pt x="1734" y="0"/>
                  </a:cubicBezTo>
                  <a:cubicBezTo>
                    <a:pt x="2994" y="0"/>
                    <a:pt x="5154" y="0"/>
                    <a:pt x="6924" y="31"/>
                  </a:cubicBezTo>
                  <a:cubicBezTo>
                    <a:pt x="8694" y="62"/>
                    <a:pt x="10074" y="123"/>
                    <a:pt x="11664" y="206"/>
                  </a:cubicBezTo>
                  <a:cubicBezTo>
                    <a:pt x="13254" y="288"/>
                    <a:pt x="15054" y="390"/>
                    <a:pt x="16254" y="452"/>
                  </a:cubicBezTo>
                  <a:cubicBezTo>
                    <a:pt x="17454" y="514"/>
                    <a:pt x="18054" y="534"/>
                    <a:pt x="18504" y="545"/>
                  </a:cubicBezTo>
                  <a:cubicBezTo>
                    <a:pt x="18954" y="555"/>
                    <a:pt x="19254" y="555"/>
                    <a:pt x="19404" y="606"/>
                  </a:cubicBezTo>
                  <a:cubicBezTo>
                    <a:pt x="19554" y="658"/>
                    <a:pt x="19554" y="760"/>
                    <a:pt x="19464" y="1038"/>
                  </a:cubicBezTo>
                  <a:cubicBezTo>
                    <a:pt x="19374" y="1315"/>
                    <a:pt x="19194" y="1767"/>
                    <a:pt x="19074" y="2220"/>
                  </a:cubicBezTo>
                  <a:cubicBezTo>
                    <a:pt x="18954" y="2672"/>
                    <a:pt x="18894" y="3124"/>
                    <a:pt x="18834" y="3504"/>
                  </a:cubicBezTo>
                  <a:cubicBezTo>
                    <a:pt x="18774" y="3884"/>
                    <a:pt x="18714" y="4193"/>
                    <a:pt x="18654" y="4552"/>
                  </a:cubicBezTo>
                  <a:cubicBezTo>
                    <a:pt x="18594" y="4912"/>
                    <a:pt x="18534" y="5323"/>
                    <a:pt x="18504" y="5765"/>
                  </a:cubicBezTo>
                  <a:cubicBezTo>
                    <a:pt x="18474" y="6207"/>
                    <a:pt x="18474" y="6679"/>
                    <a:pt x="18504" y="7070"/>
                  </a:cubicBezTo>
                  <a:cubicBezTo>
                    <a:pt x="18534" y="7460"/>
                    <a:pt x="18594" y="7769"/>
                    <a:pt x="18684" y="8097"/>
                  </a:cubicBezTo>
                  <a:cubicBezTo>
                    <a:pt x="18774" y="8426"/>
                    <a:pt x="18894" y="8776"/>
                    <a:pt x="19014" y="9156"/>
                  </a:cubicBezTo>
                  <a:cubicBezTo>
                    <a:pt x="19134" y="9536"/>
                    <a:pt x="19254" y="9947"/>
                    <a:pt x="19404" y="10389"/>
                  </a:cubicBezTo>
                  <a:cubicBezTo>
                    <a:pt x="19554" y="10831"/>
                    <a:pt x="19734" y="11304"/>
                    <a:pt x="19884" y="11745"/>
                  </a:cubicBezTo>
                  <a:cubicBezTo>
                    <a:pt x="20034" y="12187"/>
                    <a:pt x="20154" y="12598"/>
                    <a:pt x="20304" y="13061"/>
                  </a:cubicBezTo>
                  <a:cubicBezTo>
                    <a:pt x="20454" y="13523"/>
                    <a:pt x="20634" y="14037"/>
                    <a:pt x="20754" y="14448"/>
                  </a:cubicBezTo>
                  <a:cubicBezTo>
                    <a:pt x="20874" y="14859"/>
                    <a:pt x="20934" y="15167"/>
                    <a:pt x="21024" y="15527"/>
                  </a:cubicBezTo>
                  <a:cubicBezTo>
                    <a:pt x="21114" y="15887"/>
                    <a:pt x="21234" y="16298"/>
                    <a:pt x="21324" y="16832"/>
                  </a:cubicBezTo>
                  <a:cubicBezTo>
                    <a:pt x="21414" y="17366"/>
                    <a:pt x="21474" y="18024"/>
                    <a:pt x="21504" y="18754"/>
                  </a:cubicBezTo>
                  <a:cubicBezTo>
                    <a:pt x="21534" y="19483"/>
                    <a:pt x="21534" y="20285"/>
                    <a:pt x="21534" y="20737"/>
                  </a:cubicBezTo>
                  <a:cubicBezTo>
                    <a:pt x="21534" y="21189"/>
                    <a:pt x="21534" y="21292"/>
                    <a:pt x="21444" y="21384"/>
                  </a:cubicBezTo>
                  <a:cubicBezTo>
                    <a:pt x="21354" y="21477"/>
                    <a:pt x="21174" y="21559"/>
                    <a:pt x="20964" y="21579"/>
                  </a:cubicBezTo>
                  <a:cubicBezTo>
                    <a:pt x="20754" y="21600"/>
                    <a:pt x="20514" y="21559"/>
                    <a:pt x="20274" y="2151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>
              <a:off x="16408077" y="6463433"/>
              <a:ext cx="250073" cy="38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162" fill="norm" stroke="1" extrusionOk="0">
                  <a:moveTo>
                    <a:pt x="0" y="1662"/>
                  </a:moveTo>
                  <a:cubicBezTo>
                    <a:pt x="0" y="714"/>
                    <a:pt x="0" y="-233"/>
                    <a:pt x="438" y="51"/>
                  </a:cubicBezTo>
                  <a:cubicBezTo>
                    <a:pt x="876" y="335"/>
                    <a:pt x="1751" y="1851"/>
                    <a:pt x="2773" y="4883"/>
                  </a:cubicBezTo>
                  <a:cubicBezTo>
                    <a:pt x="3795" y="7914"/>
                    <a:pt x="4962" y="12462"/>
                    <a:pt x="5546" y="15209"/>
                  </a:cubicBezTo>
                  <a:cubicBezTo>
                    <a:pt x="6130" y="17956"/>
                    <a:pt x="6130" y="18904"/>
                    <a:pt x="5838" y="18809"/>
                  </a:cubicBezTo>
                  <a:cubicBezTo>
                    <a:pt x="5546" y="18714"/>
                    <a:pt x="4962" y="17578"/>
                    <a:pt x="5108" y="16630"/>
                  </a:cubicBezTo>
                  <a:cubicBezTo>
                    <a:pt x="5254" y="15683"/>
                    <a:pt x="6130" y="14925"/>
                    <a:pt x="7589" y="14167"/>
                  </a:cubicBezTo>
                  <a:cubicBezTo>
                    <a:pt x="9049" y="13409"/>
                    <a:pt x="11092" y="12651"/>
                    <a:pt x="13427" y="12651"/>
                  </a:cubicBezTo>
                  <a:cubicBezTo>
                    <a:pt x="15762" y="12651"/>
                    <a:pt x="18389" y="13409"/>
                    <a:pt x="19849" y="14451"/>
                  </a:cubicBezTo>
                  <a:cubicBezTo>
                    <a:pt x="21308" y="15493"/>
                    <a:pt x="21600" y="16820"/>
                    <a:pt x="20141" y="18051"/>
                  </a:cubicBezTo>
                  <a:cubicBezTo>
                    <a:pt x="18681" y="19283"/>
                    <a:pt x="15470" y="20420"/>
                    <a:pt x="13135" y="20893"/>
                  </a:cubicBezTo>
                  <a:cubicBezTo>
                    <a:pt x="10800" y="21367"/>
                    <a:pt x="9340" y="21178"/>
                    <a:pt x="8173" y="20609"/>
                  </a:cubicBezTo>
                  <a:cubicBezTo>
                    <a:pt x="7005" y="20041"/>
                    <a:pt x="6130" y="19093"/>
                    <a:pt x="5254" y="1814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7" name="Line"/>
            <p:cNvSpPr/>
            <p:nvPr/>
          </p:nvSpPr>
          <p:spPr>
            <a:xfrm>
              <a:off x="16777707" y="6810609"/>
              <a:ext cx="118149" cy="21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96" fill="norm" stroke="1" extrusionOk="0">
                  <a:moveTo>
                    <a:pt x="2563" y="493"/>
                  </a:moveTo>
                  <a:cubicBezTo>
                    <a:pt x="5648" y="144"/>
                    <a:pt x="8734" y="-204"/>
                    <a:pt x="11511" y="144"/>
                  </a:cubicBezTo>
                  <a:cubicBezTo>
                    <a:pt x="14288" y="493"/>
                    <a:pt x="16757" y="1538"/>
                    <a:pt x="18300" y="2931"/>
                  </a:cubicBezTo>
                  <a:cubicBezTo>
                    <a:pt x="19843" y="4325"/>
                    <a:pt x="20460" y="6067"/>
                    <a:pt x="17991" y="8157"/>
                  </a:cubicBezTo>
                  <a:cubicBezTo>
                    <a:pt x="15523" y="10248"/>
                    <a:pt x="9968" y="12686"/>
                    <a:pt x="5957" y="14428"/>
                  </a:cubicBezTo>
                  <a:cubicBezTo>
                    <a:pt x="1946" y="16170"/>
                    <a:pt x="-523" y="17215"/>
                    <a:pt x="94" y="17912"/>
                  </a:cubicBezTo>
                  <a:cubicBezTo>
                    <a:pt x="711" y="18609"/>
                    <a:pt x="4414" y="18957"/>
                    <a:pt x="8426" y="19480"/>
                  </a:cubicBezTo>
                  <a:cubicBezTo>
                    <a:pt x="12437" y="20002"/>
                    <a:pt x="16757" y="20699"/>
                    <a:pt x="21077" y="2139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8" name="Line"/>
            <p:cNvSpPr/>
            <p:nvPr/>
          </p:nvSpPr>
          <p:spPr>
            <a:xfrm>
              <a:off x="16262780" y="6223939"/>
              <a:ext cx="357004" cy="133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410" fill="norm" stroke="1" extrusionOk="0">
                  <a:moveTo>
                    <a:pt x="0" y="14954"/>
                  </a:moveTo>
                  <a:cubicBezTo>
                    <a:pt x="3291" y="16061"/>
                    <a:pt x="6583" y="17169"/>
                    <a:pt x="9360" y="18277"/>
                  </a:cubicBezTo>
                  <a:cubicBezTo>
                    <a:pt x="12137" y="19385"/>
                    <a:pt x="14400" y="20492"/>
                    <a:pt x="16457" y="21046"/>
                  </a:cubicBezTo>
                  <a:cubicBezTo>
                    <a:pt x="18514" y="21600"/>
                    <a:pt x="20366" y="21600"/>
                    <a:pt x="20983" y="20492"/>
                  </a:cubicBezTo>
                  <a:cubicBezTo>
                    <a:pt x="21600" y="19385"/>
                    <a:pt x="20983" y="17169"/>
                    <a:pt x="19954" y="13569"/>
                  </a:cubicBezTo>
                  <a:cubicBezTo>
                    <a:pt x="18926" y="9969"/>
                    <a:pt x="17486" y="4985"/>
                    <a:pt x="16046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9" name="Line"/>
            <p:cNvSpPr/>
            <p:nvPr/>
          </p:nvSpPr>
          <p:spPr>
            <a:xfrm>
              <a:off x="17061908" y="6284210"/>
              <a:ext cx="262857" cy="63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550" fill="norm" stroke="1" extrusionOk="0">
                  <a:moveTo>
                    <a:pt x="0" y="420"/>
                  </a:moveTo>
                  <a:cubicBezTo>
                    <a:pt x="1403" y="185"/>
                    <a:pt x="2805" y="-50"/>
                    <a:pt x="4208" y="9"/>
                  </a:cubicBezTo>
                  <a:cubicBezTo>
                    <a:pt x="5610" y="67"/>
                    <a:pt x="7013" y="420"/>
                    <a:pt x="8556" y="772"/>
                  </a:cubicBezTo>
                  <a:cubicBezTo>
                    <a:pt x="10099" y="1124"/>
                    <a:pt x="11782" y="1476"/>
                    <a:pt x="12764" y="2533"/>
                  </a:cubicBezTo>
                  <a:cubicBezTo>
                    <a:pt x="13745" y="3589"/>
                    <a:pt x="14026" y="5350"/>
                    <a:pt x="15288" y="8109"/>
                  </a:cubicBezTo>
                  <a:cubicBezTo>
                    <a:pt x="16551" y="10867"/>
                    <a:pt x="18795" y="14624"/>
                    <a:pt x="20057" y="16913"/>
                  </a:cubicBezTo>
                  <a:cubicBezTo>
                    <a:pt x="21319" y="19202"/>
                    <a:pt x="21600" y="20024"/>
                    <a:pt x="21039" y="20435"/>
                  </a:cubicBezTo>
                  <a:cubicBezTo>
                    <a:pt x="20478" y="20846"/>
                    <a:pt x="19075" y="20846"/>
                    <a:pt x="17392" y="20963"/>
                  </a:cubicBezTo>
                  <a:cubicBezTo>
                    <a:pt x="15709" y="21080"/>
                    <a:pt x="13745" y="21315"/>
                    <a:pt x="11782" y="2155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>
              <a:off x="16009036" y="6195593"/>
              <a:ext cx="139584" cy="723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517" fill="norm" stroke="1" extrusionOk="0">
                  <a:moveTo>
                    <a:pt x="18096" y="1151"/>
                  </a:moveTo>
                  <a:cubicBezTo>
                    <a:pt x="17042" y="637"/>
                    <a:pt x="15989" y="123"/>
                    <a:pt x="13091" y="20"/>
                  </a:cubicBezTo>
                  <a:cubicBezTo>
                    <a:pt x="10194" y="-83"/>
                    <a:pt x="5452" y="226"/>
                    <a:pt x="2818" y="637"/>
                  </a:cubicBezTo>
                  <a:cubicBezTo>
                    <a:pt x="184" y="1048"/>
                    <a:pt x="-343" y="1563"/>
                    <a:pt x="184" y="3414"/>
                  </a:cubicBezTo>
                  <a:cubicBezTo>
                    <a:pt x="711" y="5266"/>
                    <a:pt x="2291" y="8454"/>
                    <a:pt x="3872" y="11437"/>
                  </a:cubicBezTo>
                  <a:cubicBezTo>
                    <a:pt x="5452" y="14420"/>
                    <a:pt x="7033" y="17197"/>
                    <a:pt x="8086" y="18843"/>
                  </a:cubicBezTo>
                  <a:cubicBezTo>
                    <a:pt x="9140" y="20488"/>
                    <a:pt x="9667" y="21003"/>
                    <a:pt x="11774" y="21260"/>
                  </a:cubicBezTo>
                  <a:cubicBezTo>
                    <a:pt x="13881" y="21517"/>
                    <a:pt x="17569" y="21517"/>
                    <a:pt x="21257" y="2151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>
              <a:off x="17536071" y="6784366"/>
              <a:ext cx="222913" cy="47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452" fill="norm" stroke="1" extrusionOk="0">
                  <a:moveTo>
                    <a:pt x="6105" y="0"/>
                  </a:moveTo>
                  <a:cubicBezTo>
                    <a:pt x="5460" y="1577"/>
                    <a:pt x="4815" y="3153"/>
                    <a:pt x="5621" y="4730"/>
                  </a:cubicBezTo>
                  <a:cubicBezTo>
                    <a:pt x="6427" y="6307"/>
                    <a:pt x="8684" y="7883"/>
                    <a:pt x="10618" y="8829"/>
                  </a:cubicBezTo>
                  <a:cubicBezTo>
                    <a:pt x="12552" y="9775"/>
                    <a:pt x="14164" y="10091"/>
                    <a:pt x="15776" y="10169"/>
                  </a:cubicBezTo>
                  <a:cubicBezTo>
                    <a:pt x="17388" y="10248"/>
                    <a:pt x="19000" y="10091"/>
                    <a:pt x="19967" y="9618"/>
                  </a:cubicBezTo>
                  <a:cubicBezTo>
                    <a:pt x="20935" y="9145"/>
                    <a:pt x="21257" y="8356"/>
                    <a:pt x="19645" y="7726"/>
                  </a:cubicBezTo>
                  <a:cubicBezTo>
                    <a:pt x="18033" y="7095"/>
                    <a:pt x="14487" y="6622"/>
                    <a:pt x="10941" y="7095"/>
                  </a:cubicBezTo>
                  <a:cubicBezTo>
                    <a:pt x="7394" y="7568"/>
                    <a:pt x="3848" y="8987"/>
                    <a:pt x="1914" y="10485"/>
                  </a:cubicBezTo>
                  <a:cubicBezTo>
                    <a:pt x="-21" y="11982"/>
                    <a:pt x="-343" y="13559"/>
                    <a:pt x="302" y="15057"/>
                  </a:cubicBezTo>
                  <a:cubicBezTo>
                    <a:pt x="947" y="16555"/>
                    <a:pt x="2559" y="17974"/>
                    <a:pt x="4009" y="18999"/>
                  </a:cubicBezTo>
                  <a:cubicBezTo>
                    <a:pt x="5460" y="20023"/>
                    <a:pt x="6749" y="20654"/>
                    <a:pt x="8845" y="21048"/>
                  </a:cubicBezTo>
                  <a:cubicBezTo>
                    <a:pt x="10941" y="21442"/>
                    <a:pt x="13842" y="21600"/>
                    <a:pt x="15454" y="21285"/>
                  </a:cubicBezTo>
                  <a:cubicBezTo>
                    <a:pt x="17066" y="20969"/>
                    <a:pt x="17388" y="20181"/>
                    <a:pt x="16744" y="19550"/>
                  </a:cubicBezTo>
                  <a:cubicBezTo>
                    <a:pt x="16099" y="18920"/>
                    <a:pt x="14487" y="18447"/>
                    <a:pt x="12875" y="1797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2" name="Line"/>
            <p:cNvSpPr/>
            <p:nvPr/>
          </p:nvSpPr>
          <p:spPr>
            <a:xfrm>
              <a:off x="21150954" y="9295912"/>
              <a:ext cx="278676" cy="24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70" fill="norm" stroke="1" extrusionOk="0">
                  <a:moveTo>
                    <a:pt x="0" y="0"/>
                  </a:moveTo>
                  <a:cubicBezTo>
                    <a:pt x="4533" y="4629"/>
                    <a:pt x="9067" y="9257"/>
                    <a:pt x="12267" y="12497"/>
                  </a:cubicBezTo>
                  <a:cubicBezTo>
                    <a:pt x="15467" y="15737"/>
                    <a:pt x="17333" y="17589"/>
                    <a:pt x="18800" y="18977"/>
                  </a:cubicBezTo>
                  <a:cubicBezTo>
                    <a:pt x="20267" y="20366"/>
                    <a:pt x="21333" y="21291"/>
                    <a:pt x="21467" y="21446"/>
                  </a:cubicBezTo>
                  <a:cubicBezTo>
                    <a:pt x="21600" y="21600"/>
                    <a:pt x="20800" y="20983"/>
                    <a:pt x="20000" y="203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3" name="Line"/>
            <p:cNvSpPr/>
            <p:nvPr/>
          </p:nvSpPr>
          <p:spPr>
            <a:xfrm>
              <a:off x="21098981" y="9347803"/>
              <a:ext cx="301053" cy="13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381" fill="norm" stroke="1" extrusionOk="0">
                  <a:moveTo>
                    <a:pt x="21360" y="0"/>
                  </a:moveTo>
                  <a:cubicBezTo>
                    <a:pt x="19151" y="1705"/>
                    <a:pt x="16942" y="3411"/>
                    <a:pt x="13874" y="6821"/>
                  </a:cubicBezTo>
                  <a:cubicBezTo>
                    <a:pt x="10805" y="10232"/>
                    <a:pt x="6878" y="15347"/>
                    <a:pt x="4301" y="18189"/>
                  </a:cubicBezTo>
                  <a:cubicBezTo>
                    <a:pt x="1724" y="21032"/>
                    <a:pt x="496" y="21600"/>
                    <a:pt x="128" y="21316"/>
                  </a:cubicBezTo>
                  <a:cubicBezTo>
                    <a:pt x="-240" y="21032"/>
                    <a:pt x="251" y="19895"/>
                    <a:pt x="742" y="187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>
              <a:off x="21224790" y="9254399"/>
              <a:ext cx="40328" cy="34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419" fill="norm" stroke="1" extrusionOk="0">
                  <a:moveTo>
                    <a:pt x="20982" y="0"/>
                  </a:moveTo>
                  <a:cubicBezTo>
                    <a:pt x="13782" y="3636"/>
                    <a:pt x="6582" y="7271"/>
                    <a:pt x="2982" y="10372"/>
                  </a:cubicBezTo>
                  <a:cubicBezTo>
                    <a:pt x="-618" y="13473"/>
                    <a:pt x="-618" y="16040"/>
                    <a:pt x="1182" y="17857"/>
                  </a:cubicBezTo>
                  <a:cubicBezTo>
                    <a:pt x="2982" y="19675"/>
                    <a:pt x="6582" y="20745"/>
                    <a:pt x="9282" y="21172"/>
                  </a:cubicBezTo>
                  <a:cubicBezTo>
                    <a:pt x="11982" y="21600"/>
                    <a:pt x="13782" y="21386"/>
                    <a:pt x="15582" y="2117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>
              <a:off x="21472682" y="9316669"/>
              <a:ext cx="156662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1600" fill="norm" stroke="1" extrusionOk="0">
                  <a:moveTo>
                    <a:pt x="9651" y="0"/>
                  </a:moveTo>
                  <a:cubicBezTo>
                    <a:pt x="13787" y="1400"/>
                    <a:pt x="17923" y="2800"/>
                    <a:pt x="19762" y="5300"/>
                  </a:cubicBezTo>
                  <a:cubicBezTo>
                    <a:pt x="21600" y="7800"/>
                    <a:pt x="21140" y="11400"/>
                    <a:pt x="17464" y="14300"/>
                  </a:cubicBezTo>
                  <a:cubicBezTo>
                    <a:pt x="13787" y="17200"/>
                    <a:pt x="6894" y="19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6" name="Line"/>
            <p:cNvSpPr/>
            <p:nvPr/>
          </p:nvSpPr>
          <p:spPr>
            <a:xfrm>
              <a:off x="20837177" y="9150616"/>
              <a:ext cx="189239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19943" y="0"/>
                  </a:moveTo>
                  <a:cubicBezTo>
                    <a:pt x="14929" y="766"/>
                    <a:pt x="9914" y="1532"/>
                    <a:pt x="6057" y="3600"/>
                  </a:cubicBezTo>
                  <a:cubicBezTo>
                    <a:pt x="2200" y="5668"/>
                    <a:pt x="-500" y="9038"/>
                    <a:pt x="79" y="11872"/>
                  </a:cubicBezTo>
                  <a:cubicBezTo>
                    <a:pt x="657" y="14706"/>
                    <a:pt x="4514" y="17004"/>
                    <a:pt x="8564" y="18536"/>
                  </a:cubicBezTo>
                  <a:cubicBezTo>
                    <a:pt x="12614" y="20068"/>
                    <a:pt x="16857" y="20834"/>
                    <a:pt x="211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7" name="Line"/>
            <p:cNvSpPr/>
            <p:nvPr/>
          </p:nvSpPr>
          <p:spPr>
            <a:xfrm>
              <a:off x="19113350" y="6275830"/>
              <a:ext cx="418592" cy="69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fill="norm" stroke="1" extrusionOk="0">
                  <a:moveTo>
                    <a:pt x="21600" y="0"/>
                  </a:moveTo>
                  <a:cubicBezTo>
                    <a:pt x="21422" y="2149"/>
                    <a:pt x="21243" y="4299"/>
                    <a:pt x="20440" y="6501"/>
                  </a:cubicBezTo>
                  <a:cubicBezTo>
                    <a:pt x="19636" y="8704"/>
                    <a:pt x="18208" y="10961"/>
                    <a:pt x="15620" y="13272"/>
                  </a:cubicBezTo>
                  <a:cubicBezTo>
                    <a:pt x="13031" y="15582"/>
                    <a:pt x="9283" y="17946"/>
                    <a:pt x="6962" y="19236"/>
                  </a:cubicBezTo>
                  <a:cubicBezTo>
                    <a:pt x="4641" y="20525"/>
                    <a:pt x="3749" y="20740"/>
                    <a:pt x="3035" y="20633"/>
                  </a:cubicBezTo>
                  <a:cubicBezTo>
                    <a:pt x="2321" y="20525"/>
                    <a:pt x="1785" y="20096"/>
                    <a:pt x="1607" y="19612"/>
                  </a:cubicBezTo>
                  <a:cubicBezTo>
                    <a:pt x="1428" y="19128"/>
                    <a:pt x="1607" y="18591"/>
                    <a:pt x="1696" y="18591"/>
                  </a:cubicBezTo>
                  <a:cubicBezTo>
                    <a:pt x="1785" y="18591"/>
                    <a:pt x="1785" y="19128"/>
                    <a:pt x="1339" y="19719"/>
                  </a:cubicBezTo>
                  <a:cubicBezTo>
                    <a:pt x="893" y="20310"/>
                    <a:pt x="0" y="20955"/>
                    <a:pt x="0" y="21278"/>
                  </a:cubicBezTo>
                  <a:cubicBezTo>
                    <a:pt x="0" y="21600"/>
                    <a:pt x="893" y="21600"/>
                    <a:pt x="2856" y="21546"/>
                  </a:cubicBezTo>
                  <a:cubicBezTo>
                    <a:pt x="4820" y="21493"/>
                    <a:pt x="7855" y="21385"/>
                    <a:pt x="10889" y="212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48" name="Line"/>
            <p:cNvSpPr/>
            <p:nvPr/>
          </p:nvSpPr>
          <p:spPr>
            <a:xfrm>
              <a:off x="19459293" y="5381308"/>
              <a:ext cx="348539" cy="469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533" fill="norm" stroke="1" extrusionOk="0">
                  <a:moveTo>
                    <a:pt x="0" y="1998"/>
                  </a:moveTo>
                  <a:cubicBezTo>
                    <a:pt x="635" y="3586"/>
                    <a:pt x="1271" y="5174"/>
                    <a:pt x="1694" y="8112"/>
                  </a:cubicBezTo>
                  <a:cubicBezTo>
                    <a:pt x="2118" y="11051"/>
                    <a:pt x="2329" y="15339"/>
                    <a:pt x="2541" y="17959"/>
                  </a:cubicBezTo>
                  <a:cubicBezTo>
                    <a:pt x="2753" y="20580"/>
                    <a:pt x="2965" y="21533"/>
                    <a:pt x="3071" y="21533"/>
                  </a:cubicBezTo>
                  <a:cubicBezTo>
                    <a:pt x="3176" y="21533"/>
                    <a:pt x="3176" y="20580"/>
                    <a:pt x="2965" y="18436"/>
                  </a:cubicBezTo>
                  <a:cubicBezTo>
                    <a:pt x="2753" y="16292"/>
                    <a:pt x="2329" y="12957"/>
                    <a:pt x="1906" y="10336"/>
                  </a:cubicBezTo>
                  <a:cubicBezTo>
                    <a:pt x="1482" y="7715"/>
                    <a:pt x="1059" y="5809"/>
                    <a:pt x="847" y="4301"/>
                  </a:cubicBezTo>
                  <a:cubicBezTo>
                    <a:pt x="635" y="2792"/>
                    <a:pt x="635" y="1680"/>
                    <a:pt x="1271" y="965"/>
                  </a:cubicBezTo>
                  <a:cubicBezTo>
                    <a:pt x="1906" y="251"/>
                    <a:pt x="3176" y="-67"/>
                    <a:pt x="5612" y="12"/>
                  </a:cubicBezTo>
                  <a:cubicBezTo>
                    <a:pt x="8047" y="92"/>
                    <a:pt x="11647" y="568"/>
                    <a:pt x="14506" y="1759"/>
                  </a:cubicBezTo>
                  <a:cubicBezTo>
                    <a:pt x="17365" y="2951"/>
                    <a:pt x="19482" y="4857"/>
                    <a:pt x="20541" y="6365"/>
                  </a:cubicBezTo>
                  <a:cubicBezTo>
                    <a:pt x="21600" y="7874"/>
                    <a:pt x="21600" y="8986"/>
                    <a:pt x="20541" y="9859"/>
                  </a:cubicBezTo>
                  <a:cubicBezTo>
                    <a:pt x="19482" y="10733"/>
                    <a:pt x="17365" y="11368"/>
                    <a:pt x="14082" y="11527"/>
                  </a:cubicBezTo>
                  <a:cubicBezTo>
                    <a:pt x="10800" y="11686"/>
                    <a:pt x="6353" y="11368"/>
                    <a:pt x="3812" y="10812"/>
                  </a:cubicBezTo>
                  <a:cubicBezTo>
                    <a:pt x="1271" y="10257"/>
                    <a:pt x="635" y="9462"/>
                    <a:pt x="0" y="86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Drawing"/>
          <p:cNvGrpSpPr/>
          <p:nvPr/>
        </p:nvGrpSpPr>
        <p:grpSpPr>
          <a:xfrm>
            <a:off x="1767028" y="1082789"/>
            <a:ext cx="16081979" cy="10778106"/>
            <a:chOff x="0" y="0"/>
            <a:chExt cx="16081978" cy="10778104"/>
          </a:xfrm>
        </p:grpSpPr>
        <p:sp>
          <p:nvSpPr>
            <p:cNvPr id="651" name="Line"/>
            <p:cNvSpPr/>
            <p:nvPr/>
          </p:nvSpPr>
          <p:spPr>
            <a:xfrm>
              <a:off x="-1" y="376913"/>
              <a:ext cx="347425" cy="470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126" fill="norm" stroke="1" extrusionOk="0">
                  <a:moveTo>
                    <a:pt x="306" y="2511"/>
                  </a:moveTo>
                  <a:cubicBezTo>
                    <a:pt x="733" y="6085"/>
                    <a:pt x="1161" y="9659"/>
                    <a:pt x="1696" y="12301"/>
                  </a:cubicBezTo>
                  <a:cubicBezTo>
                    <a:pt x="2230" y="14942"/>
                    <a:pt x="2872" y="16652"/>
                    <a:pt x="3407" y="17895"/>
                  </a:cubicBezTo>
                  <a:cubicBezTo>
                    <a:pt x="3941" y="19138"/>
                    <a:pt x="4369" y="19915"/>
                    <a:pt x="4476" y="19915"/>
                  </a:cubicBezTo>
                  <a:cubicBezTo>
                    <a:pt x="4583" y="19915"/>
                    <a:pt x="4369" y="19138"/>
                    <a:pt x="3621" y="16496"/>
                  </a:cubicBezTo>
                  <a:cubicBezTo>
                    <a:pt x="2872" y="13855"/>
                    <a:pt x="1589" y="9348"/>
                    <a:pt x="947" y="6706"/>
                  </a:cubicBezTo>
                  <a:cubicBezTo>
                    <a:pt x="306" y="4065"/>
                    <a:pt x="306" y="3288"/>
                    <a:pt x="199" y="2433"/>
                  </a:cubicBezTo>
                  <a:cubicBezTo>
                    <a:pt x="92" y="1578"/>
                    <a:pt x="-122" y="646"/>
                    <a:pt x="92" y="491"/>
                  </a:cubicBezTo>
                  <a:cubicBezTo>
                    <a:pt x="306" y="335"/>
                    <a:pt x="947" y="957"/>
                    <a:pt x="3193" y="3676"/>
                  </a:cubicBezTo>
                  <a:cubicBezTo>
                    <a:pt x="5438" y="6396"/>
                    <a:pt x="9288" y="11213"/>
                    <a:pt x="11854" y="14321"/>
                  </a:cubicBezTo>
                  <a:cubicBezTo>
                    <a:pt x="14421" y="17429"/>
                    <a:pt x="15704" y="18827"/>
                    <a:pt x="16880" y="19837"/>
                  </a:cubicBezTo>
                  <a:cubicBezTo>
                    <a:pt x="18056" y="20847"/>
                    <a:pt x="19126" y="21469"/>
                    <a:pt x="19767" y="20925"/>
                  </a:cubicBezTo>
                  <a:cubicBezTo>
                    <a:pt x="20409" y="20381"/>
                    <a:pt x="20623" y="18672"/>
                    <a:pt x="20623" y="15331"/>
                  </a:cubicBezTo>
                  <a:cubicBezTo>
                    <a:pt x="20623" y="11990"/>
                    <a:pt x="20409" y="7017"/>
                    <a:pt x="20088" y="4065"/>
                  </a:cubicBezTo>
                  <a:cubicBezTo>
                    <a:pt x="19767" y="1112"/>
                    <a:pt x="19339" y="180"/>
                    <a:pt x="19553" y="24"/>
                  </a:cubicBezTo>
                  <a:cubicBezTo>
                    <a:pt x="19767" y="-131"/>
                    <a:pt x="20623" y="491"/>
                    <a:pt x="21478" y="1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2" name="Line"/>
            <p:cNvSpPr/>
            <p:nvPr/>
          </p:nvSpPr>
          <p:spPr>
            <a:xfrm>
              <a:off x="444287" y="597005"/>
              <a:ext cx="774913" cy="23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fill="norm" stroke="1" extrusionOk="0">
                  <a:moveTo>
                    <a:pt x="771" y="5887"/>
                  </a:moveTo>
                  <a:cubicBezTo>
                    <a:pt x="1061" y="9064"/>
                    <a:pt x="1350" y="12240"/>
                    <a:pt x="1591" y="14623"/>
                  </a:cubicBezTo>
                  <a:cubicBezTo>
                    <a:pt x="1832" y="17005"/>
                    <a:pt x="2025" y="18593"/>
                    <a:pt x="2363" y="19546"/>
                  </a:cubicBezTo>
                  <a:cubicBezTo>
                    <a:pt x="2700" y="20499"/>
                    <a:pt x="3182" y="20817"/>
                    <a:pt x="3568" y="20340"/>
                  </a:cubicBezTo>
                  <a:cubicBezTo>
                    <a:pt x="3954" y="19864"/>
                    <a:pt x="4243" y="18593"/>
                    <a:pt x="4436" y="16528"/>
                  </a:cubicBezTo>
                  <a:cubicBezTo>
                    <a:pt x="4629" y="14464"/>
                    <a:pt x="4725" y="11605"/>
                    <a:pt x="4291" y="9223"/>
                  </a:cubicBezTo>
                  <a:cubicBezTo>
                    <a:pt x="3857" y="6840"/>
                    <a:pt x="2893" y="4934"/>
                    <a:pt x="2121" y="3981"/>
                  </a:cubicBezTo>
                  <a:cubicBezTo>
                    <a:pt x="1350" y="3028"/>
                    <a:pt x="771" y="3028"/>
                    <a:pt x="434" y="3823"/>
                  </a:cubicBezTo>
                  <a:cubicBezTo>
                    <a:pt x="96" y="4617"/>
                    <a:pt x="0" y="6205"/>
                    <a:pt x="0" y="7793"/>
                  </a:cubicBezTo>
                  <a:cubicBezTo>
                    <a:pt x="0" y="9381"/>
                    <a:pt x="96" y="10970"/>
                    <a:pt x="675" y="12240"/>
                  </a:cubicBezTo>
                  <a:cubicBezTo>
                    <a:pt x="1254" y="13511"/>
                    <a:pt x="2314" y="14464"/>
                    <a:pt x="3423" y="13670"/>
                  </a:cubicBezTo>
                  <a:cubicBezTo>
                    <a:pt x="4532" y="12876"/>
                    <a:pt x="5689" y="10334"/>
                    <a:pt x="6316" y="8270"/>
                  </a:cubicBezTo>
                  <a:cubicBezTo>
                    <a:pt x="6943" y="6205"/>
                    <a:pt x="7039" y="4617"/>
                    <a:pt x="7087" y="3028"/>
                  </a:cubicBezTo>
                  <a:cubicBezTo>
                    <a:pt x="7136" y="1440"/>
                    <a:pt x="7136" y="-148"/>
                    <a:pt x="7329" y="11"/>
                  </a:cubicBezTo>
                  <a:cubicBezTo>
                    <a:pt x="7521" y="170"/>
                    <a:pt x="7907" y="2076"/>
                    <a:pt x="8486" y="5252"/>
                  </a:cubicBezTo>
                  <a:cubicBezTo>
                    <a:pt x="9064" y="8428"/>
                    <a:pt x="9836" y="12876"/>
                    <a:pt x="10366" y="15734"/>
                  </a:cubicBezTo>
                  <a:cubicBezTo>
                    <a:pt x="10896" y="18593"/>
                    <a:pt x="11186" y="19864"/>
                    <a:pt x="11523" y="20023"/>
                  </a:cubicBezTo>
                  <a:cubicBezTo>
                    <a:pt x="11861" y="20181"/>
                    <a:pt x="12246" y="19228"/>
                    <a:pt x="12487" y="17005"/>
                  </a:cubicBezTo>
                  <a:cubicBezTo>
                    <a:pt x="12729" y="14781"/>
                    <a:pt x="12825" y="11287"/>
                    <a:pt x="12873" y="8746"/>
                  </a:cubicBezTo>
                  <a:cubicBezTo>
                    <a:pt x="12921" y="6205"/>
                    <a:pt x="12921" y="4617"/>
                    <a:pt x="13114" y="4458"/>
                  </a:cubicBezTo>
                  <a:cubicBezTo>
                    <a:pt x="13307" y="4299"/>
                    <a:pt x="13693" y="5570"/>
                    <a:pt x="14175" y="7952"/>
                  </a:cubicBezTo>
                  <a:cubicBezTo>
                    <a:pt x="14657" y="10334"/>
                    <a:pt x="15236" y="13828"/>
                    <a:pt x="15766" y="16528"/>
                  </a:cubicBezTo>
                  <a:cubicBezTo>
                    <a:pt x="16296" y="19228"/>
                    <a:pt x="16779" y="21134"/>
                    <a:pt x="17020" y="21293"/>
                  </a:cubicBezTo>
                  <a:cubicBezTo>
                    <a:pt x="17261" y="21452"/>
                    <a:pt x="17261" y="19864"/>
                    <a:pt x="17261" y="17481"/>
                  </a:cubicBezTo>
                  <a:cubicBezTo>
                    <a:pt x="17261" y="15099"/>
                    <a:pt x="17261" y="11923"/>
                    <a:pt x="17357" y="9540"/>
                  </a:cubicBezTo>
                  <a:cubicBezTo>
                    <a:pt x="17454" y="7158"/>
                    <a:pt x="17646" y="5570"/>
                    <a:pt x="18370" y="4776"/>
                  </a:cubicBezTo>
                  <a:cubicBezTo>
                    <a:pt x="19093" y="3981"/>
                    <a:pt x="20346" y="3981"/>
                    <a:pt x="21600" y="39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>
              <a:off x="2096604" y="598854"/>
              <a:ext cx="554800" cy="21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186" fill="norm" stroke="1" extrusionOk="0">
                  <a:moveTo>
                    <a:pt x="983" y="0"/>
                  </a:moveTo>
                  <a:cubicBezTo>
                    <a:pt x="2983" y="2090"/>
                    <a:pt x="4983" y="4181"/>
                    <a:pt x="6250" y="5748"/>
                  </a:cubicBezTo>
                  <a:cubicBezTo>
                    <a:pt x="7516" y="7316"/>
                    <a:pt x="8050" y="8361"/>
                    <a:pt x="8316" y="9755"/>
                  </a:cubicBezTo>
                  <a:cubicBezTo>
                    <a:pt x="8583" y="11148"/>
                    <a:pt x="8583" y="12890"/>
                    <a:pt x="7650" y="14981"/>
                  </a:cubicBezTo>
                  <a:cubicBezTo>
                    <a:pt x="6716" y="17071"/>
                    <a:pt x="4850" y="19510"/>
                    <a:pt x="3250" y="20555"/>
                  </a:cubicBezTo>
                  <a:cubicBezTo>
                    <a:pt x="1650" y="21600"/>
                    <a:pt x="316" y="21252"/>
                    <a:pt x="50" y="20206"/>
                  </a:cubicBezTo>
                  <a:cubicBezTo>
                    <a:pt x="-217" y="19161"/>
                    <a:pt x="583" y="17419"/>
                    <a:pt x="2583" y="14806"/>
                  </a:cubicBezTo>
                  <a:cubicBezTo>
                    <a:pt x="4583" y="12194"/>
                    <a:pt x="7783" y="8710"/>
                    <a:pt x="9716" y="6619"/>
                  </a:cubicBezTo>
                  <a:cubicBezTo>
                    <a:pt x="11650" y="4529"/>
                    <a:pt x="12316" y="3832"/>
                    <a:pt x="12783" y="4355"/>
                  </a:cubicBezTo>
                  <a:cubicBezTo>
                    <a:pt x="13250" y="4877"/>
                    <a:pt x="13516" y="6619"/>
                    <a:pt x="13916" y="8013"/>
                  </a:cubicBezTo>
                  <a:cubicBezTo>
                    <a:pt x="14316" y="9406"/>
                    <a:pt x="14850" y="10452"/>
                    <a:pt x="15450" y="11148"/>
                  </a:cubicBezTo>
                  <a:cubicBezTo>
                    <a:pt x="16050" y="11845"/>
                    <a:pt x="16716" y="12194"/>
                    <a:pt x="17316" y="11671"/>
                  </a:cubicBezTo>
                  <a:cubicBezTo>
                    <a:pt x="17916" y="11148"/>
                    <a:pt x="18450" y="9755"/>
                    <a:pt x="18716" y="7664"/>
                  </a:cubicBezTo>
                  <a:cubicBezTo>
                    <a:pt x="18983" y="5574"/>
                    <a:pt x="18983" y="2787"/>
                    <a:pt x="18983" y="2265"/>
                  </a:cubicBezTo>
                  <a:cubicBezTo>
                    <a:pt x="18983" y="1742"/>
                    <a:pt x="18983" y="3484"/>
                    <a:pt x="19383" y="5923"/>
                  </a:cubicBezTo>
                  <a:cubicBezTo>
                    <a:pt x="19783" y="8361"/>
                    <a:pt x="20583" y="11497"/>
                    <a:pt x="21383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4" name="Line"/>
            <p:cNvSpPr/>
            <p:nvPr/>
          </p:nvSpPr>
          <p:spPr>
            <a:xfrm>
              <a:off x="2848591" y="619611"/>
              <a:ext cx="191627" cy="551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537" fill="norm" stroke="1" extrusionOk="0">
                  <a:moveTo>
                    <a:pt x="0" y="0"/>
                  </a:moveTo>
                  <a:cubicBezTo>
                    <a:pt x="2700" y="4185"/>
                    <a:pt x="5400" y="8370"/>
                    <a:pt x="6943" y="11745"/>
                  </a:cubicBezTo>
                  <a:cubicBezTo>
                    <a:pt x="8486" y="15120"/>
                    <a:pt x="8871" y="17685"/>
                    <a:pt x="9257" y="19305"/>
                  </a:cubicBezTo>
                  <a:cubicBezTo>
                    <a:pt x="9643" y="20925"/>
                    <a:pt x="10029" y="21600"/>
                    <a:pt x="10029" y="21532"/>
                  </a:cubicBezTo>
                  <a:cubicBezTo>
                    <a:pt x="10029" y="21465"/>
                    <a:pt x="9643" y="20655"/>
                    <a:pt x="8679" y="18495"/>
                  </a:cubicBezTo>
                  <a:cubicBezTo>
                    <a:pt x="7714" y="16335"/>
                    <a:pt x="6171" y="12825"/>
                    <a:pt x="5786" y="9720"/>
                  </a:cubicBezTo>
                  <a:cubicBezTo>
                    <a:pt x="5400" y="6615"/>
                    <a:pt x="6171" y="3915"/>
                    <a:pt x="7329" y="2363"/>
                  </a:cubicBezTo>
                  <a:cubicBezTo>
                    <a:pt x="8486" y="810"/>
                    <a:pt x="10029" y="405"/>
                    <a:pt x="11764" y="338"/>
                  </a:cubicBezTo>
                  <a:cubicBezTo>
                    <a:pt x="13500" y="270"/>
                    <a:pt x="15429" y="540"/>
                    <a:pt x="16971" y="1013"/>
                  </a:cubicBezTo>
                  <a:cubicBezTo>
                    <a:pt x="18514" y="1485"/>
                    <a:pt x="19671" y="2160"/>
                    <a:pt x="20443" y="2835"/>
                  </a:cubicBezTo>
                  <a:cubicBezTo>
                    <a:pt x="21214" y="3510"/>
                    <a:pt x="21600" y="4185"/>
                    <a:pt x="21214" y="4793"/>
                  </a:cubicBezTo>
                  <a:cubicBezTo>
                    <a:pt x="20829" y="5400"/>
                    <a:pt x="19671" y="5940"/>
                    <a:pt x="17164" y="6075"/>
                  </a:cubicBezTo>
                  <a:cubicBezTo>
                    <a:pt x="14657" y="6210"/>
                    <a:pt x="10800" y="5940"/>
                    <a:pt x="6943" y="5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5" name="Line"/>
            <p:cNvSpPr/>
            <p:nvPr/>
          </p:nvSpPr>
          <p:spPr>
            <a:xfrm>
              <a:off x="3118426" y="508418"/>
              <a:ext cx="1131235" cy="56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fill="norm" stroke="1" extrusionOk="0">
                  <a:moveTo>
                    <a:pt x="0" y="5419"/>
                  </a:moveTo>
                  <a:cubicBezTo>
                    <a:pt x="330" y="5550"/>
                    <a:pt x="661" y="5682"/>
                    <a:pt x="892" y="6604"/>
                  </a:cubicBezTo>
                  <a:cubicBezTo>
                    <a:pt x="1123" y="7526"/>
                    <a:pt x="1255" y="9238"/>
                    <a:pt x="1420" y="11543"/>
                  </a:cubicBezTo>
                  <a:cubicBezTo>
                    <a:pt x="1585" y="13848"/>
                    <a:pt x="1783" y="16746"/>
                    <a:pt x="1982" y="18655"/>
                  </a:cubicBezTo>
                  <a:cubicBezTo>
                    <a:pt x="2180" y="20565"/>
                    <a:pt x="2378" y="21487"/>
                    <a:pt x="2378" y="21487"/>
                  </a:cubicBezTo>
                  <a:cubicBezTo>
                    <a:pt x="2378" y="21487"/>
                    <a:pt x="2180" y="20565"/>
                    <a:pt x="1883" y="18063"/>
                  </a:cubicBezTo>
                  <a:cubicBezTo>
                    <a:pt x="1585" y="15560"/>
                    <a:pt x="1189" y="11477"/>
                    <a:pt x="991" y="8975"/>
                  </a:cubicBezTo>
                  <a:cubicBezTo>
                    <a:pt x="793" y="6472"/>
                    <a:pt x="793" y="5550"/>
                    <a:pt x="892" y="4760"/>
                  </a:cubicBezTo>
                  <a:cubicBezTo>
                    <a:pt x="991" y="3970"/>
                    <a:pt x="1189" y="3311"/>
                    <a:pt x="1519" y="2916"/>
                  </a:cubicBezTo>
                  <a:cubicBezTo>
                    <a:pt x="1850" y="2521"/>
                    <a:pt x="2312" y="2389"/>
                    <a:pt x="2675" y="2587"/>
                  </a:cubicBezTo>
                  <a:cubicBezTo>
                    <a:pt x="3039" y="2785"/>
                    <a:pt x="3303" y="3311"/>
                    <a:pt x="3468" y="3904"/>
                  </a:cubicBezTo>
                  <a:cubicBezTo>
                    <a:pt x="3633" y="4497"/>
                    <a:pt x="3699" y="5155"/>
                    <a:pt x="3765" y="5814"/>
                  </a:cubicBezTo>
                  <a:cubicBezTo>
                    <a:pt x="3831" y="6472"/>
                    <a:pt x="3897" y="7131"/>
                    <a:pt x="3831" y="7724"/>
                  </a:cubicBezTo>
                  <a:cubicBezTo>
                    <a:pt x="3765" y="8316"/>
                    <a:pt x="3567" y="8843"/>
                    <a:pt x="3303" y="9238"/>
                  </a:cubicBezTo>
                  <a:cubicBezTo>
                    <a:pt x="3039" y="9633"/>
                    <a:pt x="2708" y="9897"/>
                    <a:pt x="2345" y="10094"/>
                  </a:cubicBezTo>
                  <a:cubicBezTo>
                    <a:pt x="1982" y="10292"/>
                    <a:pt x="1585" y="10424"/>
                    <a:pt x="1222" y="10226"/>
                  </a:cubicBezTo>
                  <a:cubicBezTo>
                    <a:pt x="859" y="10028"/>
                    <a:pt x="528" y="9502"/>
                    <a:pt x="528" y="9041"/>
                  </a:cubicBezTo>
                  <a:cubicBezTo>
                    <a:pt x="528" y="8580"/>
                    <a:pt x="859" y="8185"/>
                    <a:pt x="1850" y="8053"/>
                  </a:cubicBezTo>
                  <a:cubicBezTo>
                    <a:pt x="2840" y="7921"/>
                    <a:pt x="4492" y="8053"/>
                    <a:pt x="5516" y="8119"/>
                  </a:cubicBezTo>
                  <a:cubicBezTo>
                    <a:pt x="6539" y="8185"/>
                    <a:pt x="6936" y="8185"/>
                    <a:pt x="7398" y="8053"/>
                  </a:cubicBezTo>
                  <a:cubicBezTo>
                    <a:pt x="7861" y="7921"/>
                    <a:pt x="8389" y="7658"/>
                    <a:pt x="8587" y="7197"/>
                  </a:cubicBezTo>
                  <a:cubicBezTo>
                    <a:pt x="8785" y="6736"/>
                    <a:pt x="8653" y="6077"/>
                    <a:pt x="8125" y="5616"/>
                  </a:cubicBezTo>
                  <a:cubicBezTo>
                    <a:pt x="7596" y="5155"/>
                    <a:pt x="6672" y="4892"/>
                    <a:pt x="6044" y="4760"/>
                  </a:cubicBezTo>
                  <a:cubicBezTo>
                    <a:pt x="5417" y="4628"/>
                    <a:pt x="5086" y="4628"/>
                    <a:pt x="4888" y="4958"/>
                  </a:cubicBezTo>
                  <a:cubicBezTo>
                    <a:pt x="4690" y="5287"/>
                    <a:pt x="4624" y="5946"/>
                    <a:pt x="4756" y="6472"/>
                  </a:cubicBezTo>
                  <a:cubicBezTo>
                    <a:pt x="4888" y="6999"/>
                    <a:pt x="5218" y="7394"/>
                    <a:pt x="5879" y="7724"/>
                  </a:cubicBezTo>
                  <a:cubicBezTo>
                    <a:pt x="6539" y="8053"/>
                    <a:pt x="7530" y="8316"/>
                    <a:pt x="8290" y="7987"/>
                  </a:cubicBezTo>
                  <a:cubicBezTo>
                    <a:pt x="9050" y="7658"/>
                    <a:pt x="9578" y="6736"/>
                    <a:pt x="9974" y="5616"/>
                  </a:cubicBezTo>
                  <a:cubicBezTo>
                    <a:pt x="10371" y="4497"/>
                    <a:pt x="10635" y="3180"/>
                    <a:pt x="10767" y="2192"/>
                  </a:cubicBezTo>
                  <a:cubicBezTo>
                    <a:pt x="10899" y="1204"/>
                    <a:pt x="10899" y="546"/>
                    <a:pt x="11064" y="216"/>
                  </a:cubicBezTo>
                  <a:cubicBezTo>
                    <a:pt x="11229" y="-113"/>
                    <a:pt x="11560" y="-113"/>
                    <a:pt x="12055" y="546"/>
                  </a:cubicBezTo>
                  <a:cubicBezTo>
                    <a:pt x="12550" y="1204"/>
                    <a:pt x="13211" y="2521"/>
                    <a:pt x="13739" y="3970"/>
                  </a:cubicBezTo>
                  <a:cubicBezTo>
                    <a:pt x="14268" y="5419"/>
                    <a:pt x="14664" y="6999"/>
                    <a:pt x="14862" y="8185"/>
                  </a:cubicBezTo>
                  <a:cubicBezTo>
                    <a:pt x="15061" y="9370"/>
                    <a:pt x="15061" y="10160"/>
                    <a:pt x="14928" y="10753"/>
                  </a:cubicBezTo>
                  <a:cubicBezTo>
                    <a:pt x="14796" y="11346"/>
                    <a:pt x="14532" y="11741"/>
                    <a:pt x="14070" y="12004"/>
                  </a:cubicBezTo>
                  <a:cubicBezTo>
                    <a:pt x="13607" y="12267"/>
                    <a:pt x="12947" y="12399"/>
                    <a:pt x="12484" y="12267"/>
                  </a:cubicBezTo>
                  <a:cubicBezTo>
                    <a:pt x="12022" y="12136"/>
                    <a:pt x="11758" y="11741"/>
                    <a:pt x="11626" y="11148"/>
                  </a:cubicBezTo>
                  <a:cubicBezTo>
                    <a:pt x="11494" y="10555"/>
                    <a:pt x="11494" y="9765"/>
                    <a:pt x="11659" y="9238"/>
                  </a:cubicBezTo>
                  <a:cubicBezTo>
                    <a:pt x="11824" y="8711"/>
                    <a:pt x="12154" y="8448"/>
                    <a:pt x="13178" y="8119"/>
                  </a:cubicBezTo>
                  <a:cubicBezTo>
                    <a:pt x="14202" y="7789"/>
                    <a:pt x="15919" y="7394"/>
                    <a:pt x="17108" y="7065"/>
                  </a:cubicBezTo>
                  <a:cubicBezTo>
                    <a:pt x="18297" y="6736"/>
                    <a:pt x="18958" y="6472"/>
                    <a:pt x="19387" y="6077"/>
                  </a:cubicBezTo>
                  <a:cubicBezTo>
                    <a:pt x="19817" y="5682"/>
                    <a:pt x="20015" y="5155"/>
                    <a:pt x="20015" y="4628"/>
                  </a:cubicBezTo>
                  <a:cubicBezTo>
                    <a:pt x="20015" y="4102"/>
                    <a:pt x="19817" y="3575"/>
                    <a:pt x="19552" y="3180"/>
                  </a:cubicBezTo>
                  <a:cubicBezTo>
                    <a:pt x="19288" y="2785"/>
                    <a:pt x="18958" y="2521"/>
                    <a:pt x="18561" y="2324"/>
                  </a:cubicBezTo>
                  <a:cubicBezTo>
                    <a:pt x="18165" y="2126"/>
                    <a:pt x="17703" y="1994"/>
                    <a:pt x="17472" y="2324"/>
                  </a:cubicBezTo>
                  <a:cubicBezTo>
                    <a:pt x="17240" y="2653"/>
                    <a:pt x="17240" y="3443"/>
                    <a:pt x="17637" y="4694"/>
                  </a:cubicBezTo>
                  <a:cubicBezTo>
                    <a:pt x="18033" y="5946"/>
                    <a:pt x="18826" y="7658"/>
                    <a:pt x="19552" y="8711"/>
                  </a:cubicBezTo>
                  <a:cubicBezTo>
                    <a:pt x="20279" y="9765"/>
                    <a:pt x="20939" y="10160"/>
                    <a:pt x="21600" y="10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6" name="Line"/>
            <p:cNvSpPr/>
            <p:nvPr/>
          </p:nvSpPr>
          <p:spPr>
            <a:xfrm>
              <a:off x="4934627" y="279785"/>
              <a:ext cx="518916" cy="52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fill="norm" stroke="1" extrusionOk="0">
                  <a:moveTo>
                    <a:pt x="0" y="13357"/>
                  </a:moveTo>
                  <a:cubicBezTo>
                    <a:pt x="0" y="15181"/>
                    <a:pt x="0" y="17004"/>
                    <a:pt x="576" y="18407"/>
                  </a:cubicBezTo>
                  <a:cubicBezTo>
                    <a:pt x="1152" y="19809"/>
                    <a:pt x="2304" y="20791"/>
                    <a:pt x="4032" y="21071"/>
                  </a:cubicBezTo>
                  <a:cubicBezTo>
                    <a:pt x="5760" y="21352"/>
                    <a:pt x="8064" y="20931"/>
                    <a:pt x="9504" y="19599"/>
                  </a:cubicBezTo>
                  <a:cubicBezTo>
                    <a:pt x="10944" y="18266"/>
                    <a:pt x="11520" y="16022"/>
                    <a:pt x="11448" y="13357"/>
                  </a:cubicBezTo>
                  <a:cubicBezTo>
                    <a:pt x="11376" y="10692"/>
                    <a:pt x="10656" y="7607"/>
                    <a:pt x="10080" y="5012"/>
                  </a:cubicBezTo>
                  <a:cubicBezTo>
                    <a:pt x="9504" y="2417"/>
                    <a:pt x="9072" y="313"/>
                    <a:pt x="8928" y="33"/>
                  </a:cubicBezTo>
                  <a:cubicBezTo>
                    <a:pt x="8784" y="-248"/>
                    <a:pt x="8928" y="1295"/>
                    <a:pt x="9072" y="4310"/>
                  </a:cubicBezTo>
                  <a:cubicBezTo>
                    <a:pt x="9216" y="7326"/>
                    <a:pt x="9360" y="11814"/>
                    <a:pt x="9432" y="14409"/>
                  </a:cubicBezTo>
                  <a:cubicBezTo>
                    <a:pt x="9504" y="17004"/>
                    <a:pt x="9504" y="17705"/>
                    <a:pt x="9504" y="18407"/>
                  </a:cubicBezTo>
                  <a:cubicBezTo>
                    <a:pt x="9504" y="19108"/>
                    <a:pt x="9504" y="19809"/>
                    <a:pt x="9864" y="20020"/>
                  </a:cubicBezTo>
                  <a:cubicBezTo>
                    <a:pt x="10224" y="20230"/>
                    <a:pt x="10944" y="19949"/>
                    <a:pt x="12096" y="19879"/>
                  </a:cubicBezTo>
                  <a:cubicBezTo>
                    <a:pt x="13248" y="19809"/>
                    <a:pt x="14832" y="19949"/>
                    <a:pt x="16488" y="20230"/>
                  </a:cubicBezTo>
                  <a:cubicBezTo>
                    <a:pt x="18144" y="20510"/>
                    <a:pt x="19872" y="20931"/>
                    <a:pt x="21600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>
              <a:off x="5483786" y="437845"/>
              <a:ext cx="571697" cy="41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05" fill="norm" stroke="1" extrusionOk="0">
                  <a:moveTo>
                    <a:pt x="4717" y="15270"/>
                  </a:moveTo>
                  <a:cubicBezTo>
                    <a:pt x="4197" y="14556"/>
                    <a:pt x="3676" y="13842"/>
                    <a:pt x="3091" y="13396"/>
                  </a:cubicBezTo>
                  <a:cubicBezTo>
                    <a:pt x="2505" y="12949"/>
                    <a:pt x="1855" y="12771"/>
                    <a:pt x="1269" y="13485"/>
                  </a:cubicBezTo>
                  <a:cubicBezTo>
                    <a:pt x="684" y="14199"/>
                    <a:pt x="163" y="15806"/>
                    <a:pt x="33" y="17055"/>
                  </a:cubicBezTo>
                  <a:cubicBezTo>
                    <a:pt x="-97" y="18305"/>
                    <a:pt x="163" y="19197"/>
                    <a:pt x="619" y="19822"/>
                  </a:cubicBezTo>
                  <a:cubicBezTo>
                    <a:pt x="1074" y="20447"/>
                    <a:pt x="1725" y="20804"/>
                    <a:pt x="2375" y="20982"/>
                  </a:cubicBezTo>
                  <a:cubicBezTo>
                    <a:pt x="3026" y="21161"/>
                    <a:pt x="3676" y="21161"/>
                    <a:pt x="4132" y="20715"/>
                  </a:cubicBezTo>
                  <a:cubicBezTo>
                    <a:pt x="4587" y="20268"/>
                    <a:pt x="4848" y="19376"/>
                    <a:pt x="4913" y="18305"/>
                  </a:cubicBezTo>
                  <a:cubicBezTo>
                    <a:pt x="4978" y="17234"/>
                    <a:pt x="4848" y="15984"/>
                    <a:pt x="4913" y="15895"/>
                  </a:cubicBezTo>
                  <a:cubicBezTo>
                    <a:pt x="4978" y="15806"/>
                    <a:pt x="5238" y="16877"/>
                    <a:pt x="5563" y="17858"/>
                  </a:cubicBezTo>
                  <a:cubicBezTo>
                    <a:pt x="5889" y="18840"/>
                    <a:pt x="6279" y="19733"/>
                    <a:pt x="7385" y="19911"/>
                  </a:cubicBezTo>
                  <a:cubicBezTo>
                    <a:pt x="8491" y="20090"/>
                    <a:pt x="10313" y="19554"/>
                    <a:pt x="11874" y="16877"/>
                  </a:cubicBezTo>
                  <a:cubicBezTo>
                    <a:pt x="13436" y="14199"/>
                    <a:pt x="14737" y="9379"/>
                    <a:pt x="15322" y="6434"/>
                  </a:cubicBezTo>
                  <a:cubicBezTo>
                    <a:pt x="15908" y="3488"/>
                    <a:pt x="15778" y="2417"/>
                    <a:pt x="15517" y="1525"/>
                  </a:cubicBezTo>
                  <a:cubicBezTo>
                    <a:pt x="15257" y="632"/>
                    <a:pt x="14867" y="-82"/>
                    <a:pt x="14607" y="7"/>
                  </a:cubicBezTo>
                  <a:cubicBezTo>
                    <a:pt x="14346" y="97"/>
                    <a:pt x="14216" y="989"/>
                    <a:pt x="14216" y="3578"/>
                  </a:cubicBezTo>
                  <a:cubicBezTo>
                    <a:pt x="14216" y="6166"/>
                    <a:pt x="14346" y="10450"/>
                    <a:pt x="14672" y="13485"/>
                  </a:cubicBezTo>
                  <a:cubicBezTo>
                    <a:pt x="14997" y="16520"/>
                    <a:pt x="15517" y="18305"/>
                    <a:pt x="16103" y="19465"/>
                  </a:cubicBezTo>
                  <a:cubicBezTo>
                    <a:pt x="16689" y="20625"/>
                    <a:pt x="17339" y="21161"/>
                    <a:pt x="18185" y="21339"/>
                  </a:cubicBezTo>
                  <a:cubicBezTo>
                    <a:pt x="19031" y="21518"/>
                    <a:pt x="20072" y="21339"/>
                    <a:pt x="20657" y="20715"/>
                  </a:cubicBezTo>
                  <a:cubicBezTo>
                    <a:pt x="21243" y="20090"/>
                    <a:pt x="21373" y="19019"/>
                    <a:pt x="21503" y="17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>
              <a:off x="5858294" y="609233"/>
              <a:ext cx="16605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59" name="Line"/>
            <p:cNvSpPr/>
            <p:nvPr/>
          </p:nvSpPr>
          <p:spPr>
            <a:xfrm>
              <a:off x="4851600" y="640367"/>
              <a:ext cx="2905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0" name="Line"/>
            <p:cNvSpPr/>
            <p:nvPr/>
          </p:nvSpPr>
          <p:spPr>
            <a:xfrm>
              <a:off x="7446173" y="573984"/>
              <a:ext cx="311350" cy="31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fill="norm" stroke="1" extrusionOk="0">
                  <a:moveTo>
                    <a:pt x="0" y="3801"/>
                  </a:moveTo>
                  <a:cubicBezTo>
                    <a:pt x="480" y="2627"/>
                    <a:pt x="960" y="1453"/>
                    <a:pt x="1800" y="749"/>
                  </a:cubicBezTo>
                  <a:cubicBezTo>
                    <a:pt x="2640" y="45"/>
                    <a:pt x="3840" y="-190"/>
                    <a:pt x="4800" y="162"/>
                  </a:cubicBezTo>
                  <a:cubicBezTo>
                    <a:pt x="5760" y="514"/>
                    <a:pt x="6480" y="1454"/>
                    <a:pt x="8160" y="4858"/>
                  </a:cubicBezTo>
                  <a:cubicBezTo>
                    <a:pt x="9840" y="8262"/>
                    <a:pt x="12480" y="14132"/>
                    <a:pt x="14400" y="17419"/>
                  </a:cubicBezTo>
                  <a:cubicBezTo>
                    <a:pt x="16320" y="20706"/>
                    <a:pt x="17520" y="21410"/>
                    <a:pt x="18600" y="21410"/>
                  </a:cubicBezTo>
                  <a:cubicBezTo>
                    <a:pt x="19680" y="21410"/>
                    <a:pt x="20640" y="20706"/>
                    <a:pt x="21600" y="200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1" name="Line"/>
            <p:cNvSpPr/>
            <p:nvPr/>
          </p:nvSpPr>
          <p:spPr>
            <a:xfrm>
              <a:off x="7498065" y="578098"/>
              <a:ext cx="22832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673" y="4896"/>
                    <a:pt x="13745" y="9792"/>
                    <a:pt x="10145" y="13392"/>
                  </a:cubicBezTo>
                  <a:cubicBezTo>
                    <a:pt x="6545" y="16992"/>
                    <a:pt x="3273" y="192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2" name="Line"/>
            <p:cNvSpPr/>
            <p:nvPr/>
          </p:nvSpPr>
          <p:spPr>
            <a:xfrm>
              <a:off x="7342390" y="287506"/>
              <a:ext cx="363215" cy="159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12" fill="norm" stroke="1" extrusionOk="0">
                  <a:moveTo>
                    <a:pt x="0" y="17923"/>
                  </a:moveTo>
                  <a:cubicBezTo>
                    <a:pt x="4075" y="18383"/>
                    <a:pt x="8151" y="18843"/>
                    <a:pt x="11309" y="19302"/>
                  </a:cubicBezTo>
                  <a:cubicBezTo>
                    <a:pt x="14468" y="19762"/>
                    <a:pt x="16709" y="20221"/>
                    <a:pt x="18340" y="20681"/>
                  </a:cubicBezTo>
                  <a:cubicBezTo>
                    <a:pt x="19970" y="21140"/>
                    <a:pt x="20989" y="21600"/>
                    <a:pt x="21294" y="20681"/>
                  </a:cubicBezTo>
                  <a:cubicBezTo>
                    <a:pt x="21600" y="19762"/>
                    <a:pt x="21192" y="17464"/>
                    <a:pt x="20275" y="13787"/>
                  </a:cubicBezTo>
                  <a:cubicBezTo>
                    <a:pt x="19359" y="10111"/>
                    <a:pt x="17932" y="5055"/>
                    <a:pt x="165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3" name="Line"/>
            <p:cNvSpPr/>
            <p:nvPr/>
          </p:nvSpPr>
          <p:spPr>
            <a:xfrm>
              <a:off x="7072555" y="282689"/>
              <a:ext cx="166053" cy="67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fill="norm" stroke="1" extrusionOk="0">
                  <a:moveTo>
                    <a:pt x="18900" y="815"/>
                  </a:moveTo>
                  <a:cubicBezTo>
                    <a:pt x="17100" y="484"/>
                    <a:pt x="15300" y="153"/>
                    <a:pt x="13275" y="43"/>
                  </a:cubicBezTo>
                  <a:cubicBezTo>
                    <a:pt x="11250" y="-67"/>
                    <a:pt x="9000" y="43"/>
                    <a:pt x="6750" y="264"/>
                  </a:cubicBezTo>
                  <a:cubicBezTo>
                    <a:pt x="4500" y="484"/>
                    <a:pt x="2250" y="815"/>
                    <a:pt x="1125" y="1586"/>
                  </a:cubicBezTo>
                  <a:cubicBezTo>
                    <a:pt x="0" y="2357"/>
                    <a:pt x="0" y="3570"/>
                    <a:pt x="0" y="6380"/>
                  </a:cubicBezTo>
                  <a:cubicBezTo>
                    <a:pt x="0" y="9190"/>
                    <a:pt x="0" y="13598"/>
                    <a:pt x="0" y="16133"/>
                  </a:cubicBezTo>
                  <a:cubicBezTo>
                    <a:pt x="0" y="18668"/>
                    <a:pt x="0" y="19329"/>
                    <a:pt x="0" y="19935"/>
                  </a:cubicBezTo>
                  <a:cubicBezTo>
                    <a:pt x="0" y="20541"/>
                    <a:pt x="0" y="21092"/>
                    <a:pt x="3600" y="21313"/>
                  </a:cubicBezTo>
                  <a:cubicBezTo>
                    <a:pt x="7200" y="21533"/>
                    <a:pt x="14400" y="21423"/>
                    <a:pt x="21600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4" name="Line"/>
            <p:cNvSpPr/>
            <p:nvPr/>
          </p:nvSpPr>
          <p:spPr>
            <a:xfrm>
              <a:off x="8110384" y="266749"/>
              <a:ext cx="154377" cy="734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18" fill="norm" stroke="1" extrusionOk="0">
                  <a:moveTo>
                    <a:pt x="0" y="0"/>
                  </a:moveTo>
                  <a:cubicBezTo>
                    <a:pt x="4320" y="608"/>
                    <a:pt x="8640" y="1217"/>
                    <a:pt x="12000" y="1673"/>
                  </a:cubicBezTo>
                  <a:cubicBezTo>
                    <a:pt x="15360" y="2130"/>
                    <a:pt x="17760" y="2434"/>
                    <a:pt x="18480" y="3346"/>
                  </a:cubicBezTo>
                  <a:cubicBezTo>
                    <a:pt x="19200" y="4259"/>
                    <a:pt x="18240" y="5780"/>
                    <a:pt x="18000" y="7961"/>
                  </a:cubicBezTo>
                  <a:cubicBezTo>
                    <a:pt x="17760" y="10141"/>
                    <a:pt x="18240" y="12980"/>
                    <a:pt x="18960" y="15059"/>
                  </a:cubicBezTo>
                  <a:cubicBezTo>
                    <a:pt x="19680" y="17138"/>
                    <a:pt x="20640" y="18456"/>
                    <a:pt x="21120" y="19420"/>
                  </a:cubicBezTo>
                  <a:cubicBezTo>
                    <a:pt x="21600" y="20383"/>
                    <a:pt x="21600" y="20992"/>
                    <a:pt x="20400" y="21296"/>
                  </a:cubicBezTo>
                  <a:cubicBezTo>
                    <a:pt x="19200" y="21600"/>
                    <a:pt x="16800" y="21600"/>
                    <a:pt x="13200" y="21245"/>
                  </a:cubicBezTo>
                  <a:cubicBezTo>
                    <a:pt x="9600" y="20890"/>
                    <a:pt x="4800" y="20180"/>
                    <a:pt x="0" y="19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5" name="Line"/>
            <p:cNvSpPr/>
            <p:nvPr/>
          </p:nvSpPr>
          <p:spPr>
            <a:xfrm>
              <a:off x="8567029" y="892271"/>
              <a:ext cx="367537" cy="37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07" fill="norm" stroke="1" extrusionOk="0">
                  <a:moveTo>
                    <a:pt x="0" y="2785"/>
                  </a:moveTo>
                  <a:cubicBezTo>
                    <a:pt x="807" y="2196"/>
                    <a:pt x="1615" y="1607"/>
                    <a:pt x="2422" y="1705"/>
                  </a:cubicBezTo>
                  <a:cubicBezTo>
                    <a:pt x="3230" y="1804"/>
                    <a:pt x="4037" y="2589"/>
                    <a:pt x="4946" y="4651"/>
                  </a:cubicBezTo>
                  <a:cubicBezTo>
                    <a:pt x="5854" y="6713"/>
                    <a:pt x="6864" y="10051"/>
                    <a:pt x="7065" y="12800"/>
                  </a:cubicBezTo>
                  <a:cubicBezTo>
                    <a:pt x="7267" y="15549"/>
                    <a:pt x="6662" y="17709"/>
                    <a:pt x="5955" y="19084"/>
                  </a:cubicBezTo>
                  <a:cubicBezTo>
                    <a:pt x="5249" y="20458"/>
                    <a:pt x="4441" y="21047"/>
                    <a:pt x="3735" y="20949"/>
                  </a:cubicBezTo>
                  <a:cubicBezTo>
                    <a:pt x="3028" y="20851"/>
                    <a:pt x="2422" y="20065"/>
                    <a:pt x="2019" y="18102"/>
                  </a:cubicBezTo>
                  <a:cubicBezTo>
                    <a:pt x="1615" y="16138"/>
                    <a:pt x="1413" y="12996"/>
                    <a:pt x="2120" y="9953"/>
                  </a:cubicBezTo>
                  <a:cubicBezTo>
                    <a:pt x="2826" y="6909"/>
                    <a:pt x="4441" y="3964"/>
                    <a:pt x="6662" y="2196"/>
                  </a:cubicBezTo>
                  <a:cubicBezTo>
                    <a:pt x="8882" y="429"/>
                    <a:pt x="11708" y="-160"/>
                    <a:pt x="14030" y="36"/>
                  </a:cubicBezTo>
                  <a:cubicBezTo>
                    <a:pt x="16351" y="233"/>
                    <a:pt x="18168" y="1215"/>
                    <a:pt x="18875" y="2785"/>
                  </a:cubicBezTo>
                  <a:cubicBezTo>
                    <a:pt x="19581" y="4356"/>
                    <a:pt x="19178" y="6516"/>
                    <a:pt x="18471" y="7793"/>
                  </a:cubicBezTo>
                  <a:cubicBezTo>
                    <a:pt x="17764" y="9069"/>
                    <a:pt x="16755" y="9462"/>
                    <a:pt x="15746" y="9756"/>
                  </a:cubicBezTo>
                  <a:cubicBezTo>
                    <a:pt x="14736" y="10051"/>
                    <a:pt x="13727" y="10247"/>
                    <a:pt x="12819" y="10051"/>
                  </a:cubicBezTo>
                  <a:cubicBezTo>
                    <a:pt x="11910" y="9855"/>
                    <a:pt x="11103" y="9265"/>
                    <a:pt x="11507" y="8971"/>
                  </a:cubicBezTo>
                  <a:cubicBezTo>
                    <a:pt x="11910" y="8676"/>
                    <a:pt x="13525" y="8676"/>
                    <a:pt x="15140" y="9364"/>
                  </a:cubicBezTo>
                  <a:cubicBezTo>
                    <a:pt x="16755" y="10051"/>
                    <a:pt x="18370" y="11425"/>
                    <a:pt x="19379" y="12702"/>
                  </a:cubicBezTo>
                  <a:cubicBezTo>
                    <a:pt x="20389" y="13978"/>
                    <a:pt x="20793" y="15156"/>
                    <a:pt x="21095" y="16236"/>
                  </a:cubicBezTo>
                  <a:cubicBezTo>
                    <a:pt x="21398" y="17316"/>
                    <a:pt x="21600" y="18298"/>
                    <a:pt x="21297" y="19084"/>
                  </a:cubicBezTo>
                  <a:cubicBezTo>
                    <a:pt x="20994" y="19869"/>
                    <a:pt x="20187" y="20458"/>
                    <a:pt x="18774" y="20851"/>
                  </a:cubicBezTo>
                  <a:cubicBezTo>
                    <a:pt x="17361" y="21244"/>
                    <a:pt x="15342" y="21440"/>
                    <a:pt x="13323" y="20753"/>
                  </a:cubicBezTo>
                  <a:cubicBezTo>
                    <a:pt x="11305" y="20065"/>
                    <a:pt x="9286" y="18495"/>
                    <a:pt x="7267" y="16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6" name="Line"/>
            <p:cNvSpPr/>
            <p:nvPr/>
          </p:nvSpPr>
          <p:spPr>
            <a:xfrm>
              <a:off x="9314265" y="702637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716" y="0"/>
                    <a:pt x="7432" y="0"/>
                    <a:pt x="11032" y="3600"/>
                  </a:cubicBezTo>
                  <a:cubicBezTo>
                    <a:pt x="14632" y="7200"/>
                    <a:pt x="1811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7" name="Line"/>
            <p:cNvSpPr/>
            <p:nvPr/>
          </p:nvSpPr>
          <p:spPr>
            <a:xfrm>
              <a:off x="9366157" y="837555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>
              <a:off x="10455878" y="7292"/>
              <a:ext cx="124540" cy="158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600" y="0"/>
                    <a:pt x="15600" y="0"/>
                    <a:pt x="13200" y="94"/>
                  </a:cubicBezTo>
                  <a:cubicBezTo>
                    <a:pt x="10800" y="188"/>
                    <a:pt x="9000" y="376"/>
                    <a:pt x="7500" y="1059"/>
                  </a:cubicBezTo>
                  <a:cubicBezTo>
                    <a:pt x="6000" y="1741"/>
                    <a:pt x="4800" y="2918"/>
                    <a:pt x="4200" y="4306"/>
                  </a:cubicBezTo>
                  <a:cubicBezTo>
                    <a:pt x="3600" y="5694"/>
                    <a:pt x="3600" y="7294"/>
                    <a:pt x="3300" y="8776"/>
                  </a:cubicBezTo>
                  <a:cubicBezTo>
                    <a:pt x="3000" y="10259"/>
                    <a:pt x="2400" y="11624"/>
                    <a:pt x="2400" y="12776"/>
                  </a:cubicBezTo>
                  <a:cubicBezTo>
                    <a:pt x="2400" y="13929"/>
                    <a:pt x="3000" y="14871"/>
                    <a:pt x="2700" y="15812"/>
                  </a:cubicBezTo>
                  <a:cubicBezTo>
                    <a:pt x="2400" y="16753"/>
                    <a:pt x="1200" y="17694"/>
                    <a:pt x="600" y="18400"/>
                  </a:cubicBezTo>
                  <a:cubicBezTo>
                    <a:pt x="0" y="19106"/>
                    <a:pt x="0" y="19576"/>
                    <a:pt x="0" y="19929"/>
                  </a:cubicBezTo>
                  <a:cubicBezTo>
                    <a:pt x="0" y="20282"/>
                    <a:pt x="0" y="20518"/>
                    <a:pt x="2100" y="20776"/>
                  </a:cubicBezTo>
                  <a:cubicBezTo>
                    <a:pt x="4200" y="21035"/>
                    <a:pt x="8400" y="21318"/>
                    <a:pt x="12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69" name="Line"/>
            <p:cNvSpPr/>
            <p:nvPr/>
          </p:nvSpPr>
          <p:spPr>
            <a:xfrm>
              <a:off x="10871010" y="0"/>
              <a:ext cx="228322" cy="277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fill="norm" stroke="1" extrusionOk="0">
                  <a:moveTo>
                    <a:pt x="0" y="3762"/>
                  </a:moveTo>
                  <a:cubicBezTo>
                    <a:pt x="327" y="2429"/>
                    <a:pt x="655" y="1095"/>
                    <a:pt x="1636" y="429"/>
                  </a:cubicBezTo>
                  <a:cubicBezTo>
                    <a:pt x="2618" y="-238"/>
                    <a:pt x="4255" y="-238"/>
                    <a:pt x="6055" y="1229"/>
                  </a:cubicBezTo>
                  <a:cubicBezTo>
                    <a:pt x="7855" y="2695"/>
                    <a:pt x="9818" y="5629"/>
                    <a:pt x="12436" y="9229"/>
                  </a:cubicBezTo>
                  <a:cubicBezTo>
                    <a:pt x="15055" y="12829"/>
                    <a:pt x="18327" y="17095"/>
                    <a:pt x="21600" y="21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0" name="Line"/>
            <p:cNvSpPr/>
            <p:nvPr/>
          </p:nvSpPr>
          <p:spPr>
            <a:xfrm>
              <a:off x="10912522" y="34051"/>
              <a:ext cx="176432" cy="23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7" fill="norm" stroke="1" extrusionOk="0">
                  <a:moveTo>
                    <a:pt x="21600" y="402"/>
                  </a:moveTo>
                  <a:cubicBezTo>
                    <a:pt x="19482" y="85"/>
                    <a:pt x="17365" y="-233"/>
                    <a:pt x="15671" y="243"/>
                  </a:cubicBezTo>
                  <a:cubicBezTo>
                    <a:pt x="13976" y="720"/>
                    <a:pt x="12706" y="1991"/>
                    <a:pt x="10165" y="5643"/>
                  </a:cubicBezTo>
                  <a:cubicBezTo>
                    <a:pt x="7624" y="9296"/>
                    <a:pt x="3812" y="15332"/>
                    <a:pt x="0" y="21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>
              <a:off x="11223870" y="173345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2" name="Line"/>
            <p:cNvSpPr/>
            <p:nvPr/>
          </p:nvSpPr>
          <p:spPr>
            <a:xfrm>
              <a:off x="10964413" y="619611"/>
              <a:ext cx="103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3" name="Line"/>
            <p:cNvSpPr/>
            <p:nvPr/>
          </p:nvSpPr>
          <p:spPr>
            <a:xfrm>
              <a:off x="10985170" y="785663"/>
              <a:ext cx="2075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4" name="Line"/>
            <p:cNvSpPr/>
            <p:nvPr/>
          </p:nvSpPr>
          <p:spPr>
            <a:xfrm>
              <a:off x="10995548" y="982851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5" name="Line"/>
            <p:cNvSpPr/>
            <p:nvPr/>
          </p:nvSpPr>
          <p:spPr>
            <a:xfrm>
              <a:off x="10891765" y="1301549"/>
              <a:ext cx="249080" cy="285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fill="norm" stroke="1" extrusionOk="0">
                  <a:moveTo>
                    <a:pt x="0" y="3272"/>
                  </a:moveTo>
                  <a:cubicBezTo>
                    <a:pt x="0" y="2001"/>
                    <a:pt x="0" y="730"/>
                    <a:pt x="750" y="222"/>
                  </a:cubicBezTo>
                  <a:cubicBezTo>
                    <a:pt x="1500" y="-286"/>
                    <a:pt x="3000" y="-32"/>
                    <a:pt x="4950" y="2128"/>
                  </a:cubicBezTo>
                  <a:cubicBezTo>
                    <a:pt x="6900" y="4288"/>
                    <a:pt x="9300" y="8354"/>
                    <a:pt x="11400" y="11912"/>
                  </a:cubicBezTo>
                  <a:cubicBezTo>
                    <a:pt x="13500" y="15469"/>
                    <a:pt x="15300" y="18519"/>
                    <a:pt x="16950" y="19916"/>
                  </a:cubicBezTo>
                  <a:cubicBezTo>
                    <a:pt x="18600" y="21314"/>
                    <a:pt x="20100" y="21060"/>
                    <a:pt x="21600" y="208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6" name="Line"/>
            <p:cNvSpPr/>
            <p:nvPr/>
          </p:nvSpPr>
          <p:spPr>
            <a:xfrm>
              <a:off x="10922901" y="1356469"/>
              <a:ext cx="21794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886" y="0"/>
                    <a:pt x="18171" y="0"/>
                    <a:pt x="14571" y="3600"/>
                  </a:cubicBezTo>
                  <a:cubicBezTo>
                    <a:pt x="10971" y="7200"/>
                    <a:pt x="5486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7" name="Line"/>
            <p:cNvSpPr/>
            <p:nvPr/>
          </p:nvSpPr>
          <p:spPr>
            <a:xfrm>
              <a:off x="11244627" y="1553657"/>
              <a:ext cx="14529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29" y="2571"/>
                    <a:pt x="2057" y="5143"/>
                    <a:pt x="2829" y="7714"/>
                  </a:cubicBezTo>
                  <a:cubicBezTo>
                    <a:pt x="3600" y="10286"/>
                    <a:pt x="4114" y="12857"/>
                    <a:pt x="5657" y="12086"/>
                  </a:cubicBezTo>
                  <a:cubicBezTo>
                    <a:pt x="7200" y="11314"/>
                    <a:pt x="9771" y="7200"/>
                    <a:pt x="12343" y="4629"/>
                  </a:cubicBezTo>
                  <a:cubicBezTo>
                    <a:pt x="14914" y="2057"/>
                    <a:pt x="17486" y="1029"/>
                    <a:pt x="19028" y="1800"/>
                  </a:cubicBezTo>
                  <a:cubicBezTo>
                    <a:pt x="20571" y="2571"/>
                    <a:pt x="21086" y="5143"/>
                    <a:pt x="21343" y="8743"/>
                  </a:cubicBezTo>
                  <a:cubicBezTo>
                    <a:pt x="21600" y="12343"/>
                    <a:pt x="21600" y="169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8" name="Line"/>
            <p:cNvSpPr/>
            <p:nvPr/>
          </p:nvSpPr>
          <p:spPr>
            <a:xfrm>
              <a:off x="11639003" y="28048"/>
              <a:ext cx="219939" cy="154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47" fill="norm" stroke="1" extrusionOk="0">
                  <a:moveTo>
                    <a:pt x="3037" y="0"/>
                  </a:moveTo>
                  <a:cubicBezTo>
                    <a:pt x="7088" y="483"/>
                    <a:pt x="11138" y="966"/>
                    <a:pt x="13331" y="1546"/>
                  </a:cubicBezTo>
                  <a:cubicBezTo>
                    <a:pt x="15525" y="2126"/>
                    <a:pt x="15863" y="2803"/>
                    <a:pt x="16031" y="3890"/>
                  </a:cubicBezTo>
                  <a:cubicBezTo>
                    <a:pt x="16200" y="4977"/>
                    <a:pt x="16200" y="6475"/>
                    <a:pt x="16875" y="7973"/>
                  </a:cubicBezTo>
                  <a:cubicBezTo>
                    <a:pt x="17550" y="9471"/>
                    <a:pt x="18900" y="10969"/>
                    <a:pt x="19913" y="12491"/>
                  </a:cubicBezTo>
                  <a:cubicBezTo>
                    <a:pt x="20925" y="14013"/>
                    <a:pt x="21600" y="15560"/>
                    <a:pt x="21431" y="16961"/>
                  </a:cubicBezTo>
                  <a:cubicBezTo>
                    <a:pt x="21262" y="18362"/>
                    <a:pt x="20250" y="19619"/>
                    <a:pt x="19237" y="20392"/>
                  </a:cubicBezTo>
                  <a:cubicBezTo>
                    <a:pt x="18225" y="21165"/>
                    <a:pt x="17212" y="21455"/>
                    <a:pt x="14006" y="21528"/>
                  </a:cubicBezTo>
                  <a:cubicBezTo>
                    <a:pt x="10800" y="21600"/>
                    <a:pt x="5400" y="21455"/>
                    <a:pt x="0" y="21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>
              <a:off x="12064512" y="1491388"/>
              <a:ext cx="9340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>
              <a:off x="13028773" y="238407"/>
              <a:ext cx="1007615" cy="684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66" fill="norm" stroke="1" extrusionOk="0">
                  <a:moveTo>
                    <a:pt x="242" y="10006"/>
                  </a:moveTo>
                  <a:cubicBezTo>
                    <a:pt x="94" y="11960"/>
                    <a:pt x="-54" y="13914"/>
                    <a:pt x="20" y="15434"/>
                  </a:cubicBezTo>
                  <a:cubicBezTo>
                    <a:pt x="94" y="16953"/>
                    <a:pt x="390" y="18039"/>
                    <a:pt x="982" y="18581"/>
                  </a:cubicBezTo>
                  <a:cubicBezTo>
                    <a:pt x="1573" y="19124"/>
                    <a:pt x="2461" y="19124"/>
                    <a:pt x="3386" y="18147"/>
                  </a:cubicBezTo>
                  <a:cubicBezTo>
                    <a:pt x="4310" y="17170"/>
                    <a:pt x="5272" y="15217"/>
                    <a:pt x="5827" y="13046"/>
                  </a:cubicBezTo>
                  <a:cubicBezTo>
                    <a:pt x="6382" y="10875"/>
                    <a:pt x="6530" y="8487"/>
                    <a:pt x="6530" y="6696"/>
                  </a:cubicBezTo>
                  <a:cubicBezTo>
                    <a:pt x="6530" y="4905"/>
                    <a:pt x="6382" y="3711"/>
                    <a:pt x="6271" y="2788"/>
                  </a:cubicBezTo>
                  <a:cubicBezTo>
                    <a:pt x="6160" y="1866"/>
                    <a:pt x="6086" y="1215"/>
                    <a:pt x="5901" y="726"/>
                  </a:cubicBezTo>
                  <a:cubicBezTo>
                    <a:pt x="5716" y="238"/>
                    <a:pt x="5420" y="-88"/>
                    <a:pt x="5272" y="21"/>
                  </a:cubicBezTo>
                  <a:cubicBezTo>
                    <a:pt x="5124" y="129"/>
                    <a:pt x="5124" y="672"/>
                    <a:pt x="5124" y="3331"/>
                  </a:cubicBezTo>
                  <a:cubicBezTo>
                    <a:pt x="5124" y="5990"/>
                    <a:pt x="5124" y="10766"/>
                    <a:pt x="5124" y="13534"/>
                  </a:cubicBezTo>
                  <a:cubicBezTo>
                    <a:pt x="5124" y="16302"/>
                    <a:pt x="5124" y="17062"/>
                    <a:pt x="5124" y="17767"/>
                  </a:cubicBezTo>
                  <a:cubicBezTo>
                    <a:pt x="5124" y="18473"/>
                    <a:pt x="5124" y="19124"/>
                    <a:pt x="5198" y="19178"/>
                  </a:cubicBezTo>
                  <a:cubicBezTo>
                    <a:pt x="5272" y="19233"/>
                    <a:pt x="5420" y="18690"/>
                    <a:pt x="5679" y="18310"/>
                  </a:cubicBezTo>
                  <a:cubicBezTo>
                    <a:pt x="5938" y="17930"/>
                    <a:pt x="6308" y="17713"/>
                    <a:pt x="6604" y="17876"/>
                  </a:cubicBezTo>
                  <a:cubicBezTo>
                    <a:pt x="6899" y="18039"/>
                    <a:pt x="7121" y="18581"/>
                    <a:pt x="7639" y="19070"/>
                  </a:cubicBezTo>
                  <a:cubicBezTo>
                    <a:pt x="8157" y="19558"/>
                    <a:pt x="8971" y="19992"/>
                    <a:pt x="9599" y="20155"/>
                  </a:cubicBezTo>
                  <a:cubicBezTo>
                    <a:pt x="10228" y="20318"/>
                    <a:pt x="10672" y="20209"/>
                    <a:pt x="11042" y="19938"/>
                  </a:cubicBezTo>
                  <a:cubicBezTo>
                    <a:pt x="11412" y="19667"/>
                    <a:pt x="11708" y="19233"/>
                    <a:pt x="11893" y="18744"/>
                  </a:cubicBezTo>
                  <a:cubicBezTo>
                    <a:pt x="12078" y="18256"/>
                    <a:pt x="12151" y="17713"/>
                    <a:pt x="12114" y="17170"/>
                  </a:cubicBezTo>
                  <a:cubicBezTo>
                    <a:pt x="12078" y="16628"/>
                    <a:pt x="11930" y="16085"/>
                    <a:pt x="11523" y="15813"/>
                  </a:cubicBezTo>
                  <a:cubicBezTo>
                    <a:pt x="11116" y="15542"/>
                    <a:pt x="10450" y="15542"/>
                    <a:pt x="10117" y="15976"/>
                  </a:cubicBezTo>
                  <a:cubicBezTo>
                    <a:pt x="9784" y="16410"/>
                    <a:pt x="9784" y="17279"/>
                    <a:pt x="10080" y="18147"/>
                  </a:cubicBezTo>
                  <a:cubicBezTo>
                    <a:pt x="10376" y="19016"/>
                    <a:pt x="10968" y="19884"/>
                    <a:pt x="11412" y="20481"/>
                  </a:cubicBezTo>
                  <a:cubicBezTo>
                    <a:pt x="11856" y="21078"/>
                    <a:pt x="12151" y="21403"/>
                    <a:pt x="12669" y="21458"/>
                  </a:cubicBezTo>
                  <a:cubicBezTo>
                    <a:pt x="13187" y="21512"/>
                    <a:pt x="13927" y="21295"/>
                    <a:pt x="14408" y="20915"/>
                  </a:cubicBezTo>
                  <a:cubicBezTo>
                    <a:pt x="14888" y="20535"/>
                    <a:pt x="15110" y="19992"/>
                    <a:pt x="15369" y="19178"/>
                  </a:cubicBezTo>
                  <a:cubicBezTo>
                    <a:pt x="15628" y="18364"/>
                    <a:pt x="15924" y="17279"/>
                    <a:pt x="16146" y="17007"/>
                  </a:cubicBezTo>
                  <a:cubicBezTo>
                    <a:pt x="16368" y="16736"/>
                    <a:pt x="16516" y="17279"/>
                    <a:pt x="16590" y="17822"/>
                  </a:cubicBezTo>
                  <a:cubicBezTo>
                    <a:pt x="16664" y="18364"/>
                    <a:pt x="16664" y="18907"/>
                    <a:pt x="16701" y="19450"/>
                  </a:cubicBezTo>
                  <a:cubicBezTo>
                    <a:pt x="16738" y="19992"/>
                    <a:pt x="16812" y="20535"/>
                    <a:pt x="16997" y="20644"/>
                  </a:cubicBezTo>
                  <a:cubicBezTo>
                    <a:pt x="17182" y="20752"/>
                    <a:pt x="17478" y="20427"/>
                    <a:pt x="17847" y="19667"/>
                  </a:cubicBezTo>
                  <a:cubicBezTo>
                    <a:pt x="18217" y="18907"/>
                    <a:pt x="18661" y="17713"/>
                    <a:pt x="19068" y="16953"/>
                  </a:cubicBezTo>
                  <a:cubicBezTo>
                    <a:pt x="19475" y="16193"/>
                    <a:pt x="19845" y="15868"/>
                    <a:pt x="20067" y="15976"/>
                  </a:cubicBezTo>
                  <a:cubicBezTo>
                    <a:pt x="20288" y="16085"/>
                    <a:pt x="20362" y="16628"/>
                    <a:pt x="20584" y="17496"/>
                  </a:cubicBezTo>
                  <a:cubicBezTo>
                    <a:pt x="20806" y="18364"/>
                    <a:pt x="21176" y="19558"/>
                    <a:pt x="21546" y="207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1" name="Line"/>
            <p:cNvSpPr/>
            <p:nvPr/>
          </p:nvSpPr>
          <p:spPr>
            <a:xfrm>
              <a:off x="12925911" y="671503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2" name="Line"/>
            <p:cNvSpPr/>
            <p:nvPr/>
          </p:nvSpPr>
          <p:spPr>
            <a:xfrm>
              <a:off x="3336370" y="2446622"/>
              <a:ext cx="325723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0700" fill="norm" stroke="1" extrusionOk="0">
                  <a:moveTo>
                    <a:pt x="0" y="20700"/>
                  </a:moveTo>
                  <a:cubicBezTo>
                    <a:pt x="6139" y="13500"/>
                    <a:pt x="12278" y="6300"/>
                    <a:pt x="15916" y="2700"/>
                  </a:cubicBezTo>
                  <a:cubicBezTo>
                    <a:pt x="19554" y="-900"/>
                    <a:pt x="20691" y="-900"/>
                    <a:pt x="21145" y="2700"/>
                  </a:cubicBezTo>
                  <a:cubicBezTo>
                    <a:pt x="21600" y="6300"/>
                    <a:pt x="21373" y="13500"/>
                    <a:pt x="21145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3" name="Line"/>
            <p:cNvSpPr/>
            <p:nvPr/>
          </p:nvSpPr>
          <p:spPr>
            <a:xfrm>
              <a:off x="3398640" y="2591486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4" name="Line"/>
            <p:cNvSpPr/>
            <p:nvPr/>
          </p:nvSpPr>
          <p:spPr>
            <a:xfrm>
              <a:off x="4144986" y="2192219"/>
              <a:ext cx="146188" cy="58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360" fill="norm" stroke="1" extrusionOk="0">
                  <a:moveTo>
                    <a:pt x="16706" y="179"/>
                  </a:moveTo>
                  <a:cubicBezTo>
                    <a:pt x="14194" y="52"/>
                    <a:pt x="11683" y="-74"/>
                    <a:pt x="9171" y="52"/>
                  </a:cubicBezTo>
                  <a:cubicBezTo>
                    <a:pt x="6660" y="179"/>
                    <a:pt x="4148" y="558"/>
                    <a:pt x="2390" y="1379"/>
                  </a:cubicBezTo>
                  <a:cubicBezTo>
                    <a:pt x="632" y="2200"/>
                    <a:pt x="-373" y="3463"/>
                    <a:pt x="129" y="5863"/>
                  </a:cubicBezTo>
                  <a:cubicBezTo>
                    <a:pt x="632" y="8263"/>
                    <a:pt x="2641" y="11800"/>
                    <a:pt x="3897" y="14200"/>
                  </a:cubicBezTo>
                  <a:cubicBezTo>
                    <a:pt x="5153" y="16600"/>
                    <a:pt x="5655" y="17863"/>
                    <a:pt x="6157" y="18937"/>
                  </a:cubicBezTo>
                  <a:cubicBezTo>
                    <a:pt x="6660" y="20010"/>
                    <a:pt x="7162" y="20894"/>
                    <a:pt x="8669" y="21210"/>
                  </a:cubicBezTo>
                  <a:cubicBezTo>
                    <a:pt x="10176" y="21526"/>
                    <a:pt x="12687" y="21273"/>
                    <a:pt x="14948" y="21084"/>
                  </a:cubicBezTo>
                  <a:cubicBezTo>
                    <a:pt x="17208" y="20894"/>
                    <a:pt x="19218" y="20768"/>
                    <a:pt x="21227" y="20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5" name="Line"/>
            <p:cNvSpPr/>
            <p:nvPr/>
          </p:nvSpPr>
          <p:spPr>
            <a:xfrm>
              <a:off x="4706304" y="2216019"/>
              <a:ext cx="254702" cy="460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316" fill="norm" stroke="1" extrusionOk="0">
                  <a:moveTo>
                    <a:pt x="0" y="1526"/>
                  </a:moveTo>
                  <a:cubicBezTo>
                    <a:pt x="292" y="726"/>
                    <a:pt x="584" y="-74"/>
                    <a:pt x="876" y="6"/>
                  </a:cubicBezTo>
                  <a:cubicBezTo>
                    <a:pt x="1168" y="86"/>
                    <a:pt x="1459" y="1046"/>
                    <a:pt x="1605" y="4246"/>
                  </a:cubicBezTo>
                  <a:cubicBezTo>
                    <a:pt x="1751" y="7446"/>
                    <a:pt x="1751" y="12886"/>
                    <a:pt x="1751" y="16086"/>
                  </a:cubicBezTo>
                  <a:cubicBezTo>
                    <a:pt x="1751" y="19286"/>
                    <a:pt x="1751" y="20246"/>
                    <a:pt x="1751" y="20246"/>
                  </a:cubicBezTo>
                  <a:cubicBezTo>
                    <a:pt x="1751" y="20246"/>
                    <a:pt x="1751" y="19286"/>
                    <a:pt x="2773" y="18086"/>
                  </a:cubicBezTo>
                  <a:cubicBezTo>
                    <a:pt x="3795" y="16886"/>
                    <a:pt x="5838" y="15446"/>
                    <a:pt x="7589" y="14486"/>
                  </a:cubicBezTo>
                  <a:cubicBezTo>
                    <a:pt x="9341" y="13526"/>
                    <a:pt x="10800" y="13046"/>
                    <a:pt x="12259" y="12726"/>
                  </a:cubicBezTo>
                  <a:cubicBezTo>
                    <a:pt x="13719" y="12406"/>
                    <a:pt x="15178" y="12246"/>
                    <a:pt x="16492" y="12406"/>
                  </a:cubicBezTo>
                  <a:cubicBezTo>
                    <a:pt x="17805" y="12566"/>
                    <a:pt x="18973" y="13046"/>
                    <a:pt x="19849" y="13846"/>
                  </a:cubicBezTo>
                  <a:cubicBezTo>
                    <a:pt x="20724" y="14646"/>
                    <a:pt x="21308" y="15766"/>
                    <a:pt x="21454" y="16726"/>
                  </a:cubicBezTo>
                  <a:cubicBezTo>
                    <a:pt x="21600" y="17686"/>
                    <a:pt x="21308" y="18486"/>
                    <a:pt x="20578" y="19206"/>
                  </a:cubicBezTo>
                  <a:cubicBezTo>
                    <a:pt x="19849" y="19926"/>
                    <a:pt x="18681" y="20566"/>
                    <a:pt x="16492" y="20966"/>
                  </a:cubicBezTo>
                  <a:cubicBezTo>
                    <a:pt x="14303" y="21366"/>
                    <a:pt x="11092" y="21526"/>
                    <a:pt x="8465" y="20886"/>
                  </a:cubicBezTo>
                  <a:cubicBezTo>
                    <a:pt x="5838" y="20246"/>
                    <a:pt x="3795" y="18806"/>
                    <a:pt x="1751" y="17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>
              <a:off x="5069544" y="2643378"/>
              <a:ext cx="4151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7" name="Line"/>
            <p:cNvSpPr/>
            <p:nvPr/>
          </p:nvSpPr>
          <p:spPr>
            <a:xfrm>
              <a:off x="5567702" y="2487703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>
              <a:off x="5827160" y="2498081"/>
              <a:ext cx="51892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>
              <a:off x="6055482" y="2529216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0" name="Line"/>
            <p:cNvSpPr/>
            <p:nvPr/>
          </p:nvSpPr>
          <p:spPr>
            <a:xfrm>
              <a:off x="6662909" y="2234882"/>
              <a:ext cx="271270" cy="41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146" fill="norm" stroke="1" extrusionOk="0">
                  <a:moveTo>
                    <a:pt x="387" y="1770"/>
                  </a:moveTo>
                  <a:cubicBezTo>
                    <a:pt x="113" y="717"/>
                    <a:pt x="-160" y="-337"/>
                    <a:pt x="113" y="102"/>
                  </a:cubicBezTo>
                  <a:cubicBezTo>
                    <a:pt x="387" y="541"/>
                    <a:pt x="1207" y="2473"/>
                    <a:pt x="1891" y="5809"/>
                  </a:cubicBezTo>
                  <a:cubicBezTo>
                    <a:pt x="2574" y="9146"/>
                    <a:pt x="3121" y="13887"/>
                    <a:pt x="3394" y="16697"/>
                  </a:cubicBezTo>
                  <a:cubicBezTo>
                    <a:pt x="3668" y="19507"/>
                    <a:pt x="3668" y="20385"/>
                    <a:pt x="3531" y="20385"/>
                  </a:cubicBezTo>
                  <a:cubicBezTo>
                    <a:pt x="3394" y="20385"/>
                    <a:pt x="3121" y="19507"/>
                    <a:pt x="3531" y="18278"/>
                  </a:cubicBezTo>
                  <a:cubicBezTo>
                    <a:pt x="3941" y="17048"/>
                    <a:pt x="5035" y="15468"/>
                    <a:pt x="6949" y="14239"/>
                  </a:cubicBezTo>
                  <a:cubicBezTo>
                    <a:pt x="8863" y="13009"/>
                    <a:pt x="11597" y="12131"/>
                    <a:pt x="13648" y="11692"/>
                  </a:cubicBezTo>
                  <a:cubicBezTo>
                    <a:pt x="15698" y="11253"/>
                    <a:pt x="17065" y="11253"/>
                    <a:pt x="18159" y="11692"/>
                  </a:cubicBezTo>
                  <a:cubicBezTo>
                    <a:pt x="19253" y="12131"/>
                    <a:pt x="20073" y="13009"/>
                    <a:pt x="20620" y="13975"/>
                  </a:cubicBezTo>
                  <a:cubicBezTo>
                    <a:pt x="21167" y="14941"/>
                    <a:pt x="21440" y="15995"/>
                    <a:pt x="21440" y="16961"/>
                  </a:cubicBezTo>
                  <a:cubicBezTo>
                    <a:pt x="21440" y="17926"/>
                    <a:pt x="21167" y="18804"/>
                    <a:pt x="20483" y="19507"/>
                  </a:cubicBezTo>
                  <a:cubicBezTo>
                    <a:pt x="19799" y="20209"/>
                    <a:pt x="18706" y="20736"/>
                    <a:pt x="16518" y="21000"/>
                  </a:cubicBezTo>
                  <a:cubicBezTo>
                    <a:pt x="14331" y="21263"/>
                    <a:pt x="11050" y="21263"/>
                    <a:pt x="8453" y="20209"/>
                  </a:cubicBezTo>
                  <a:cubicBezTo>
                    <a:pt x="5855" y="19156"/>
                    <a:pt x="3941" y="17048"/>
                    <a:pt x="2027" y="14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1" name="Line"/>
            <p:cNvSpPr/>
            <p:nvPr/>
          </p:nvSpPr>
          <p:spPr>
            <a:xfrm>
              <a:off x="7020663" y="2612242"/>
              <a:ext cx="2490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00" y="1271"/>
                    <a:pt x="2400" y="2541"/>
                    <a:pt x="3150" y="4235"/>
                  </a:cubicBezTo>
                  <a:cubicBezTo>
                    <a:pt x="3900" y="5929"/>
                    <a:pt x="4200" y="8047"/>
                    <a:pt x="4500" y="10165"/>
                  </a:cubicBezTo>
                  <a:cubicBezTo>
                    <a:pt x="4800" y="12282"/>
                    <a:pt x="5100" y="14400"/>
                    <a:pt x="5700" y="13976"/>
                  </a:cubicBezTo>
                  <a:cubicBezTo>
                    <a:pt x="6300" y="13553"/>
                    <a:pt x="7200" y="10588"/>
                    <a:pt x="8100" y="8259"/>
                  </a:cubicBezTo>
                  <a:cubicBezTo>
                    <a:pt x="9000" y="5929"/>
                    <a:pt x="9900" y="4235"/>
                    <a:pt x="10950" y="4024"/>
                  </a:cubicBezTo>
                  <a:cubicBezTo>
                    <a:pt x="12000" y="3812"/>
                    <a:pt x="13200" y="5082"/>
                    <a:pt x="14100" y="6988"/>
                  </a:cubicBezTo>
                  <a:cubicBezTo>
                    <a:pt x="15000" y="8894"/>
                    <a:pt x="15600" y="11435"/>
                    <a:pt x="16050" y="13765"/>
                  </a:cubicBezTo>
                  <a:cubicBezTo>
                    <a:pt x="16500" y="16094"/>
                    <a:pt x="16800" y="18212"/>
                    <a:pt x="17700" y="19482"/>
                  </a:cubicBezTo>
                  <a:cubicBezTo>
                    <a:pt x="18600" y="20753"/>
                    <a:pt x="20100" y="2117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2" name="Line"/>
            <p:cNvSpPr/>
            <p:nvPr/>
          </p:nvSpPr>
          <p:spPr>
            <a:xfrm>
              <a:off x="7508443" y="2020680"/>
              <a:ext cx="221346" cy="104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544" fill="norm" stroke="1" extrusionOk="0">
                  <a:moveTo>
                    <a:pt x="0" y="0"/>
                  </a:moveTo>
                  <a:cubicBezTo>
                    <a:pt x="2991" y="356"/>
                    <a:pt x="5982" y="713"/>
                    <a:pt x="8806" y="1105"/>
                  </a:cubicBezTo>
                  <a:cubicBezTo>
                    <a:pt x="11631" y="1497"/>
                    <a:pt x="14289" y="1925"/>
                    <a:pt x="15618" y="2673"/>
                  </a:cubicBezTo>
                  <a:cubicBezTo>
                    <a:pt x="16948" y="3422"/>
                    <a:pt x="16948" y="4491"/>
                    <a:pt x="17114" y="6345"/>
                  </a:cubicBezTo>
                  <a:cubicBezTo>
                    <a:pt x="17280" y="8198"/>
                    <a:pt x="17612" y="10836"/>
                    <a:pt x="18277" y="13224"/>
                  </a:cubicBezTo>
                  <a:cubicBezTo>
                    <a:pt x="18942" y="15612"/>
                    <a:pt x="19938" y="17750"/>
                    <a:pt x="20603" y="19105"/>
                  </a:cubicBezTo>
                  <a:cubicBezTo>
                    <a:pt x="21268" y="20459"/>
                    <a:pt x="21600" y="21030"/>
                    <a:pt x="20769" y="21315"/>
                  </a:cubicBezTo>
                  <a:cubicBezTo>
                    <a:pt x="19938" y="21600"/>
                    <a:pt x="17945" y="21600"/>
                    <a:pt x="15618" y="21422"/>
                  </a:cubicBezTo>
                  <a:cubicBezTo>
                    <a:pt x="13292" y="21244"/>
                    <a:pt x="10634" y="20887"/>
                    <a:pt x="7975" y="20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3" name="Line"/>
            <p:cNvSpPr/>
            <p:nvPr/>
          </p:nvSpPr>
          <p:spPr>
            <a:xfrm>
              <a:off x="8231662" y="1788363"/>
              <a:ext cx="169315" cy="193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567" fill="norm" stroke="1" extrusionOk="0">
                  <a:moveTo>
                    <a:pt x="21143" y="44"/>
                  </a:moveTo>
                  <a:cubicBezTo>
                    <a:pt x="18983" y="6"/>
                    <a:pt x="16823" y="-33"/>
                    <a:pt x="14879" y="44"/>
                  </a:cubicBezTo>
                  <a:cubicBezTo>
                    <a:pt x="12935" y="121"/>
                    <a:pt x="11207" y="314"/>
                    <a:pt x="9695" y="603"/>
                  </a:cubicBezTo>
                  <a:cubicBezTo>
                    <a:pt x="8183" y="893"/>
                    <a:pt x="6887" y="1278"/>
                    <a:pt x="6239" y="1973"/>
                  </a:cubicBezTo>
                  <a:cubicBezTo>
                    <a:pt x="5591" y="2667"/>
                    <a:pt x="5591" y="3670"/>
                    <a:pt x="5807" y="4673"/>
                  </a:cubicBezTo>
                  <a:cubicBezTo>
                    <a:pt x="6023" y="5676"/>
                    <a:pt x="6455" y="6678"/>
                    <a:pt x="6239" y="7739"/>
                  </a:cubicBezTo>
                  <a:cubicBezTo>
                    <a:pt x="6023" y="8800"/>
                    <a:pt x="5159" y="9918"/>
                    <a:pt x="4511" y="11076"/>
                  </a:cubicBezTo>
                  <a:cubicBezTo>
                    <a:pt x="3863" y="12233"/>
                    <a:pt x="3431" y="13428"/>
                    <a:pt x="3215" y="14508"/>
                  </a:cubicBezTo>
                  <a:cubicBezTo>
                    <a:pt x="2999" y="15588"/>
                    <a:pt x="2999" y="16553"/>
                    <a:pt x="2567" y="17324"/>
                  </a:cubicBezTo>
                  <a:cubicBezTo>
                    <a:pt x="2135" y="18096"/>
                    <a:pt x="1271" y="18674"/>
                    <a:pt x="623" y="19156"/>
                  </a:cubicBezTo>
                  <a:cubicBezTo>
                    <a:pt x="-25" y="19638"/>
                    <a:pt x="-457" y="20024"/>
                    <a:pt x="839" y="20410"/>
                  </a:cubicBezTo>
                  <a:cubicBezTo>
                    <a:pt x="2135" y="20796"/>
                    <a:pt x="5159" y="21181"/>
                    <a:pt x="8183" y="2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4" name="Line"/>
            <p:cNvSpPr/>
            <p:nvPr/>
          </p:nvSpPr>
          <p:spPr>
            <a:xfrm>
              <a:off x="8712324" y="1810187"/>
              <a:ext cx="228324" cy="324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fill="norm" stroke="1" extrusionOk="0">
                  <a:moveTo>
                    <a:pt x="0" y="6332"/>
                  </a:moveTo>
                  <a:cubicBezTo>
                    <a:pt x="0" y="5195"/>
                    <a:pt x="0" y="4058"/>
                    <a:pt x="491" y="2921"/>
                  </a:cubicBezTo>
                  <a:cubicBezTo>
                    <a:pt x="982" y="1784"/>
                    <a:pt x="1964" y="647"/>
                    <a:pt x="3273" y="193"/>
                  </a:cubicBezTo>
                  <a:cubicBezTo>
                    <a:pt x="4582" y="-262"/>
                    <a:pt x="6218" y="-35"/>
                    <a:pt x="8182" y="2239"/>
                  </a:cubicBezTo>
                  <a:cubicBezTo>
                    <a:pt x="10145" y="4513"/>
                    <a:pt x="12436" y="8833"/>
                    <a:pt x="14727" y="12357"/>
                  </a:cubicBezTo>
                  <a:cubicBezTo>
                    <a:pt x="17018" y="15881"/>
                    <a:pt x="19309" y="18610"/>
                    <a:pt x="21600" y="21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5" name="Line"/>
            <p:cNvSpPr/>
            <p:nvPr/>
          </p:nvSpPr>
          <p:spPr>
            <a:xfrm>
              <a:off x="8743460" y="1875384"/>
              <a:ext cx="20756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720" y="2817"/>
                    <a:pt x="15840" y="5635"/>
                    <a:pt x="12240" y="9235"/>
                  </a:cubicBezTo>
                  <a:cubicBezTo>
                    <a:pt x="8640" y="12835"/>
                    <a:pt x="4320" y="172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6" name="Line"/>
            <p:cNvSpPr/>
            <p:nvPr/>
          </p:nvSpPr>
          <p:spPr>
            <a:xfrm>
              <a:off x="9044430" y="2010302"/>
              <a:ext cx="4151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7" name="Line"/>
            <p:cNvSpPr/>
            <p:nvPr/>
          </p:nvSpPr>
          <p:spPr>
            <a:xfrm>
              <a:off x="8836864" y="251883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8" name="Line"/>
            <p:cNvSpPr/>
            <p:nvPr/>
          </p:nvSpPr>
          <p:spPr>
            <a:xfrm>
              <a:off x="8878377" y="2757539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99" name="Line"/>
            <p:cNvSpPr/>
            <p:nvPr/>
          </p:nvSpPr>
          <p:spPr>
            <a:xfrm>
              <a:off x="8867999" y="2923592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0" name="Line"/>
            <p:cNvSpPr/>
            <p:nvPr/>
          </p:nvSpPr>
          <p:spPr>
            <a:xfrm>
              <a:off x="8753838" y="3434290"/>
              <a:ext cx="217945" cy="29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fill="norm" stroke="1" extrusionOk="0">
                  <a:moveTo>
                    <a:pt x="0" y="3610"/>
                  </a:moveTo>
                  <a:cubicBezTo>
                    <a:pt x="686" y="2355"/>
                    <a:pt x="1371" y="1099"/>
                    <a:pt x="2571" y="471"/>
                  </a:cubicBezTo>
                  <a:cubicBezTo>
                    <a:pt x="3771" y="-157"/>
                    <a:pt x="5486" y="-157"/>
                    <a:pt x="6686" y="471"/>
                  </a:cubicBezTo>
                  <a:cubicBezTo>
                    <a:pt x="7886" y="1099"/>
                    <a:pt x="8571" y="2355"/>
                    <a:pt x="9600" y="5369"/>
                  </a:cubicBezTo>
                  <a:cubicBezTo>
                    <a:pt x="10629" y="8383"/>
                    <a:pt x="12000" y="13155"/>
                    <a:pt x="13200" y="16169"/>
                  </a:cubicBezTo>
                  <a:cubicBezTo>
                    <a:pt x="14400" y="19183"/>
                    <a:pt x="15429" y="20438"/>
                    <a:pt x="16800" y="20941"/>
                  </a:cubicBezTo>
                  <a:cubicBezTo>
                    <a:pt x="18171" y="21443"/>
                    <a:pt x="19886" y="21192"/>
                    <a:pt x="21600" y="20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1" name="Line"/>
            <p:cNvSpPr/>
            <p:nvPr/>
          </p:nvSpPr>
          <p:spPr>
            <a:xfrm>
              <a:off x="8743460" y="3525532"/>
              <a:ext cx="21794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429" y="5600"/>
                    <a:pt x="9257" y="11200"/>
                    <a:pt x="5657" y="14800"/>
                  </a:cubicBezTo>
                  <a:cubicBezTo>
                    <a:pt x="2057" y="18400"/>
                    <a:pt x="1029" y="20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2" name="Line"/>
            <p:cNvSpPr/>
            <p:nvPr/>
          </p:nvSpPr>
          <p:spPr>
            <a:xfrm>
              <a:off x="9096321" y="3681207"/>
              <a:ext cx="13362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0" y="0"/>
                  </a:moveTo>
                  <a:cubicBezTo>
                    <a:pt x="1662" y="1920"/>
                    <a:pt x="3323" y="3840"/>
                    <a:pt x="4154" y="6000"/>
                  </a:cubicBezTo>
                  <a:cubicBezTo>
                    <a:pt x="4985" y="8160"/>
                    <a:pt x="4985" y="10560"/>
                    <a:pt x="5815" y="10800"/>
                  </a:cubicBezTo>
                  <a:cubicBezTo>
                    <a:pt x="6646" y="11040"/>
                    <a:pt x="8308" y="9120"/>
                    <a:pt x="10246" y="7440"/>
                  </a:cubicBezTo>
                  <a:cubicBezTo>
                    <a:pt x="12185" y="5760"/>
                    <a:pt x="14400" y="4320"/>
                    <a:pt x="16338" y="4560"/>
                  </a:cubicBezTo>
                  <a:cubicBezTo>
                    <a:pt x="18277" y="4800"/>
                    <a:pt x="19938" y="6720"/>
                    <a:pt x="20769" y="8880"/>
                  </a:cubicBezTo>
                  <a:cubicBezTo>
                    <a:pt x="21600" y="11040"/>
                    <a:pt x="21600" y="13440"/>
                    <a:pt x="20769" y="15600"/>
                  </a:cubicBezTo>
                  <a:cubicBezTo>
                    <a:pt x="19938" y="17760"/>
                    <a:pt x="18277" y="19680"/>
                    <a:pt x="166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3" name="Line"/>
            <p:cNvSpPr/>
            <p:nvPr/>
          </p:nvSpPr>
          <p:spPr>
            <a:xfrm>
              <a:off x="9511453" y="1833871"/>
              <a:ext cx="140558" cy="225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64" fill="norm" stroke="1" extrusionOk="0">
                  <a:moveTo>
                    <a:pt x="0" y="0"/>
                  </a:moveTo>
                  <a:cubicBezTo>
                    <a:pt x="2634" y="0"/>
                    <a:pt x="5268" y="0"/>
                    <a:pt x="8693" y="182"/>
                  </a:cubicBezTo>
                  <a:cubicBezTo>
                    <a:pt x="12117" y="363"/>
                    <a:pt x="16332" y="727"/>
                    <a:pt x="18176" y="1172"/>
                  </a:cubicBezTo>
                  <a:cubicBezTo>
                    <a:pt x="20019" y="1618"/>
                    <a:pt x="19493" y="2147"/>
                    <a:pt x="18966" y="2923"/>
                  </a:cubicBezTo>
                  <a:cubicBezTo>
                    <a:pt x="18439" y="3699"/>
                    <a:pt x="17912" y="4723"/>
                    <a:pt x="17649" y="5912"/>
                  </a:cubicBezTo>
                  <a:cubicBezTo>
                    <a:pt x="17385" y="7101"/>
                    <a:pt x="17385" y="8455"/>
                    <a:pt x="17912" y="9677"/>
                  </a:cubicBezTo>
                  <a:cubicBezTo>
                    <a:pt x="18439" y="10899"/>
                    <a:pt x="19493" y="11989"/>
                    <a:pt x="20283" y="13013"/>
                  </a:cubicBezTo>
                  <a:cubicBezTo>
                    <a:pt x="21073" y="14037"/>
                    <a:pt x="21600" y="14994"/>
                    <a:pt x="21337" y="15886"/>
                  </a:cubicBezTo>
                  <a:cubicBezTo>
                    <a:pt x="21073" y="16778"/>
                    <a:pt x="20019" y="17604"/>
                    <a:pt x="18176" y="18462"/>
                  </a:cubicBezTo>
                  <a:cubicBezTo>
                    <a:pt x="16332" y="19321"/>
                    <a:pt x="13698" y="20213"/>
                    <a:pt x="11590" y="20758"/>
                  </a:cubicBezTo>
                  <a:cubicBezTo>
                    <a:pt x="9483" y="21303"/>
                    <a:pt x="7902" y="21501"/>
                    <a:pt x="6059" y="21550"/>
                  </a:cubicBezTo>
                  <a:cubicBezTo>
                    <a:pt x="4215" y="21600"/>
                    <a:pt x="2107" y="21501"/>
                    <a:pt x="0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4" name="Line"/>
            <p:cNvSpPr/>
            <p:nvPr/>
          </p:nvSpPr>
          <p:spPr>
            <a:xfrm>
              <a:off x="4522215" y="2020318"/>
              <a:ext cx="335565" cy="72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fill="norm" stroke="1" extrusionOk="0">
                  <a:moveTo>
                    <a:pt x="0" y="18514"/>
                  </a:moveTo>
                  <a:cubicBezTo>
                    <a:pt x="6458" y="19543"/>
                    <a:pt x="12915" y="20571"/>
                    <a:pt x="16701" y="21086"/>
                  </a:cubicBezTo>
                  <a:cubicBezTo>
                    <a:pt x="20487" y="21600"/>
                    <a:pt x="21600" y="21600"/>
                    <a:pt x="21600" y="21086"/>
                  </a:cubicBezTo>
                  <a:cubicBezTo>
                    <a:pt x="21600" y="20571"/>
                    <a:pt x="20487" y="19543"/>
                    <a:pt x="19373" y="15943"/>
                  </a:cubicBezTo>
                  <a:cubicBezTo>
                    <a:pt x="18260" y="12343"/>
                    <a:pt x="17146" y="6171"/>
                    <a:pt x="160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>
              <a:off x="6483712" y="1968427"/>
              <a:ext cx="37406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fill="norm" stroke="1" extrusionOk="0">
                  <a:moveTo>
                    <a:pt x="0" y="21600"/>
                  </a:moveTo>
                  <a:cubicBezTo>
                    <a:pt x="5152" y="20880"/>
                    <a:pt x="10305" y="20160"/>
                    <a:pt x="13376" y="19800"/>
                  </a:cubicBezTo>
                  <a:cubicBezTo>
                    <a:pt x="16448" y="19440"/>
                    <a:pt x="17439" y="19440"/>
                    <a:pt x="18628" y="19080"/>
                  </a:cubicBezTo>
                  <a:cubicBezTo>
                    <a:pt x="19817" y="18720"/>
                    <a:pt x="21204" y="18000"/>
                    <a:pt x="21402" y="15840"/>
                  </a:cubicBezTo>
                  <a:cubicBezTo>
                    <a:pt x="21600" y="13680"/>
                    <a:pt x="20609" y="10080"/>
                    <a:pt x="19717" y="7200"/>
                  </a:cubicBezTo>
                  <a:cubicBezTo>
                    <a:pt x="18826" y="4320"/>
                    <a:pt x="18033" y="2160"/>
                    <a:pt x="172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6" name="Line"/>
            <p:cNvSpPr/>
            <p:nvPr/>
          </p:nvSpPr>
          <p:spPr>
            <a:xfrm>
              <a:off x="3349468" y="5465911"/>
              <a:ext cx="29316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600" fill="norm" stroke="1" extrusionOk="0">
                  <a:moveTo>
                    <a:pt x="0" y="0"/>
                  </a:moveTo>
                  <a:cubicBezTo>
                    <a:pt x="7680" y="7200"/>
                    <a:pt x="15360" y="14400"/>
                    <a:pt x="18480" y="18000"/>
                  </a:cubicBezTo>
                  <a:cubicBezTo>
                    <a:pt x="21600" y="21600"/>
                    <a:pt x="20160" y="21600"/>
                    <a:pt x="187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7" name="Line"/>
            <p:cNvSpPr/>
            <p:nvPr/>
          </p:nvSpPr>
          <p:spPr>
            <a:xfrm>
              <a:off x="3359846" y="5611207"/>
              <a:ext cx="3153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fill="norm" stroke="1" extrusionOk="0">
                  <a:moveTo>
                    <a:pt x="0" y="0"/>
                  </a:moveTo>
                  <a:cubicBezTo>
                    <a:pt x="4930" y="7200"/>
                    <a:pt x="9861" y="14400"/>
                    <a:pt x="12913" y="18000"/>
                  </a:cubicBezTo>
                  <a:cubicBezTo>
                    <a:pt x="15965" y="21600"/>
                    <a:pt x="17139" y="21600"/>
                    <a:pt x="18313" y="21600"/>
                  </a:cubicBezTo>
                  <a:cubicBezTo>
                    <a:pt x="19487" y="21600"/>
                    <a:pt x="20661" y="21600"/>
                    <a:pt x="21130" y="19800"/>
                  </a:cubicBezTo>
                  <a:cubicBezTo>
                    <a:pt x="21600" y="18000"/>
                    <a:pt x="21365" y="14400"/>
                    <a:pt x="2113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8" name="Line"/>
            <p:cNvSpPr/>
            <p:nvPr/>
          </p:nvSpPr>
          <p:spPr>
            <a:xfrm>
              <a:off x="4335114" y="5489448"/>
              <a:ext cx="311641" cy="233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862" fill="norm" stroke="1" extrusionOk="0">
                  <a:moveTo>
                    <a:pt x="14107" y="1603"/>
                  </a:moveTo>
                  <a:cubicBezTo>
                    <a:pt x="11524" y="678"/>
                    <a:pt x="8941" y="-248"/>
                    <a:pt x="6476" y="61"/>
                  </a:cubicBezTo>
                  <a:cubicBezTo>
                    <a:pt x="4011" y="369"/>
                    <a:pt x="1663" y="1912"/>
                    <a:pt x="607" y="4381"/>
                  </a:cubicBezTo>
                  <a:cubicBezTo>
                    <a:pt x="-450" y="6849"/>
                    <a:pt x="-215" y="10243"/>
                    <a:pt x="2015" y="13329"/>
                  </a:cubicBezTo>
                  <a:cubicBezTo>
                    <a:pt x="4246" y="16415"/>
                    <a:pt x="8472" y="19192"/>
                    <a:pt x="11993" y="20272"/>
                  </a:cubicBezTo>
                  <a:cubicBezTo>
                    <a:pt x="15515" y="21352"/>
                    <a:pt x="18333" y="20735"/>
                    <a:pt x="21150" y="20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09" name="Line"/>
            <p:cNvSpPr/>
            <p:nvPr/>
          </p:nvSpPr>
          <p:spPr>
            <a:xfrm>
              <a:off x="4740159" y="5663098"/>
              <a:ext cx="72649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0" name="Line"/>
            <p:cNvSpPr/>
            <p:nvPr/>
          </p:nvSpPr>
          <p:spPr>
            <a:xfrm>
              <a:off x="4293893" y="5144184"/>
              <a:ext cx="41832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0" y="18277"/>
                  </a:moveTo>
                  <a:cubicBezTo>
                    <a:pt x="5311" y="19385"/>
                    <a:pt x="10623" y="20492"/>
                    <a:pt x="13810" y="21046"/>
                  </a:cubicBezTo>
                  <a:cubicBezTo>
                    <a:pt x="16997" y="21600"/>
                    <a:pt x="18059" y="21600"/>
                    <a:pt x="19033" y="21600"/>
                  </a:cubicBezTo>
                  <a:cubicBezTo>
                    <a:pt x="20007" y="21600"/>
                    <a:pt x="20892" y="21600"/>
                    <a:pt x="21246" y="20215"/>
                  </a:cubicBezTo>
                  <a:cubicBezTo>
                    <a:pt x="21600" y="18831"/>
                    <a:pt x="21423" y="16062"/>
                    <a:pt x="20272" y="12462"/>
                  </a:cubicBezTo>
                  <a:cubicBezTo>
                    <a:pt x="19121" y="8862"/>
                    <a:pt x="16997" y="4431"/>
                    <a:pt x="148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1" name="Line"/>
            <p:cNvSpPr/>
            <p:nvPr/>
          </p:nvSpPr>
          <p:spPr>
            <a:xfrm>
              <a:off x="5466639" y="5473899"/>
              <a:ext cx="186810" cy="230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4" fill="norm" stroke="1" extrusionOk="0">
                  <a:moveTo>
                    <a:pt x="14400" y="4031"/>
                  </a:moveTo>
                  <a:cubicBezTo>
                    <a:pt x="13200" y="2760"/>
                    <a:pt x="12000" y="1490"/>
                    <a:pt x="10000" y="696"/>
                  </a:cubicBezTo>
                  <a:cubicBezTo>
                    <a:pt x="8000" y="-98"/>
                    <a:pt x="5200" y="-416"/>
                    <a:pt x="3200" y="855"/>
                  </a:cubicBezTo>
                  <a:cubicBezTo>
                    <a:pt x="1200" y="2125"/>
                    <a:pt x="0" y="4984"/>
                    <a:pt x="0" y="7843"/>
                  </a:cubicBezTo>
                  <a:cubicBezTo>
                    <a:pt x="0" y="10702"/>
                    <a:pt x="1200" y="13560"/>
                    <a:pt x="5000" y="15784"/>
                  </a:cubicBezTo>
                  <a:cubicBezTo>
                    <a:pt x="8800" y="18008"/>
                    <a:pt x="15200" y="19596"/>
                    <a:pt x="21600" y="21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2" name="Line"/>
            <p:cNvSpPr/>
            <p:nvPr/>
          </p:nvSpPr>
          <p:spPr>
            <a:xfrm>
              <a:off x="5736475" y="5652720"/>
              <a:ext cx="155675" cy="18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fill="norm" stroke="1" extrusionOk="0">
                  <a:moveTo>
                    <a:pt x="0" y="0"/>
                  </a:moveTo>
                  <a:cubicBezTo>
                    <a:pt x="2400" y="0"/>
                    <a:pt x="4800" y="0"/>
                    <a:pt x="7200" y="0"/>
                  </a:cubicBezTo>
                  <a:cubicBezTo>
                    <a:pt x="9600" y="0"/>
                    <a:pt x="12000" y="0"/>
                    <a:pt x="13440" y="1200"/>
                  </a:cubicBezTo>
                  <a:cubicBezTo>
                    <a:pt x="14880" y="2400"/>
                    <a:pt x="15360" y="4800"/>
                    <a:pt x="13680" y="7400"/>
                  </a:cubicBezTo>
                  <a:cubicBezTo>
                    <a:pt x="12000" y="10000"/>
                    <a:pt x="8160" y="12800"/>
                    <a:pt x="5760" y="15200"/>
                  </a:cubicBezTo>
                  <a:cubicBezTo>
                    <a:pt x="3360" y="17600"/>
                    <a:pt x="2400" y="19600"/>
                    <a:pt x="4080" y="20600"/>
                  </a:cubicBezTo>
                  <a:cubicBezTo>
                    <a:pt x="5760" y="21600"/>
                    <a:pt x="10080" y="21600"/>
                    <a:pt x="13440" y="21200"/>
                  </a:cubicBezTo>
                  <a:cubicBezTo>
                    <a:pt x="16800" y="20800"/>
                    <a:pt x="19200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3" name="Line"/>
            <p:cNvSpPr/>
            <p:nvPr/>
          </p:nvSpPr>
          <p:spPr>
            <a:xfrm>
              <a:off x="5435504" y="5144184"/>
              <a:ext cx="388037" cy="133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410" fill="norm" stroke="1" extrusionOk="0">
                  <a:moveTo>
                    <a:pt x="0" y="18277"/>
                  </a:moveTo>
                  <a:cubicBezTo>
                    <a:pt x="3600" y="18277"/>
                    <a:pt x="7200" y="18277"/>
                    <a:pt x="10042" y="18831"/>
                  </a:cubicBezTo>
                  <a:cubicBezTo>
                    <a:pt x="12884" y="19385"/>
                    <a:pt x="14968" y="20492"/>
                    <a:pt x="16863" y="21046"/>
                  </a:cubicBezTo>
                  <a:cubicBezTo>
                    <a:pt x="18758" y="21600"/>
                    <a:pt x="20463" y="21600"/>
                    <a:pt x="21032" y="20492"/>
                  </a:cubicBezTo>
                  <a:cubicBezTo>
                    <a:pt x="21600" y="19385"/>
                    <a:pt x="21032" y="17169"/>
                    <a:pt x="19800" y="13569"/>
                  </a:cubicBezTo>
                  <a:cubicBezTo>
                    <a:pt x="18568" y="9969"/>
                    <a:pt x="16674" y="4985"/>
                    <a:pt x="147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>
              <a:off x="6452577" y="5569694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>
              <a:off x="6712034" y="5548937"/>
              <a:ext cx="20757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6" name="Line"/>
            <p:cNvSpPr/>
            <p:nvPr/>
          </p:nvSpPr>
          <p:spPr>
            <a:xfrm>
              <a:off x="6992248" y="554893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7" name="Line"/>
            <p:cNvSpPr/>
            <p:nvPr/>
          </p:nvSpPr>
          <p:spPr>
            <a:xfrm>
              <a:off x="7396159" y="5445155"/>
              <a:ext cx="332948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fill="norm" stroke="1" extrusionOk="0">
                  <a:moveTo>
                    <a:pt x="10743" y="1878"/>
                  </a:moveTo>
                  <a:cubicBezTo>
                    <a:pt x="9853" y="939"/>
                    <a:pt x="8962" y="0"/>
                    <a:pt x="7292" y="0"/>
                  </a:cubicBezTo>
                  <a:cubicBezTo>
                    <a:pt x="5622" y="0"/>
                    <a:pt x="3172" y="939"/>
                    <a:pt x="1725" y="2974"/>
                  </a:cubicBezTo>
                  <a:cubicBezTo>
                    <a:pt x="277" y="5009"/>
                    <a:pt x="-168" y="8139"/>
                    <a:pt x="55" y="11113"/>
                  </a:cubicBezTo>
                  <a:cubicBezTo>
                    <a:pt x="277" y="14087"/>
                    <a:pt x="1168" y="16904"/>
                    <a:pt x="4842" y="18626"/>
                  </a:cubicBezTo>
                  <a:cubicBezTo>
                    <a:pt x="8517" y="20348"/>
                    <a:pt x="14974" y="20974"/>
                    <a:pt x="214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8" name="Line"/>
            <p:cNvSpPr/>
            <p:nvPr/>
          </p:nvSpPr>
          <p:spPr>
            <a:xfrm>
              <a:off x="7770620" y="5631963"/>
              <a:ext cx="269836" cy="16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fill="norm" stroke="1" extrusionOk="0">
                  <a:moveTo>
                    <a:pt x="0" y="0"/>
                  </a:moveTo>
                  <a:cubicBezTo>
                    <a:pt x="277" y="4408"/>
                    <a:pt x="554" y="8816"/>
                    <a:pt x="831" y="12784"/>
                  </a:cubicBezTo>
                  <a:cubicBezTo>
                    <a:pt x="1108" y="16751"/>
                    <a:pt x="1385" y="20278"/>
                    <a:pt x="1800" y="20939"/>
                  </a:cubicBezTo>
                  <a:cubicBezTo>
                    <a:pt x="2215" y="21600"/>
                    <a:pt x="2769" y="19396"/>
                    <a:pt x="3462" y="17192"/>
                  </a:cubicBezTo>
                  <a:cubicBezTo>
                    <a:pt x="4154" y="14988"/>
                    <a:pt x="4985" y="12784"/>
                    <a:pt x="5954" y="10800"/>
                  </a:cubicBezTo>
                  <a:cubicBezTo>
                    <a:pt x="6923" y="8816"/>
                    <a:pt x="8031" y="7053"/>
                    <a:pt x="9000" y="7053"/>
                  </a:cubicBezTo>
                  <a:cubicBezTo>
                    <a:pt x="9969" y="7053"/>
                    <a:pt x="10800" y="8816"/>
                    <a:pt x="11354" y="11020"/>
                  </a:cubicBezTo>
                  <a:cubicBezTo>
                    <a:pt x="11908" y="13224"/>
                    <a:pt x="12185" y="15869"/>
                    <a:pt x="13015" y="17412"/>
                  </a:cubicBezTo>
                  <a:cubicBezTo>
                    <a:pt x="13846" y="18955"/>
                    <a:pt x="15231" y="19396"/>
                    <a:pt x="16754" y="18514"/>
                  </a:cubicBezTo>
                  <a:cubicBezTo>
                    <a:pt x="18277" y="17633"/>
                    <a:pt x="19938" y="15429"/>
                    <a:pt x="21600" y="13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19" name="Line"/>
            <p:cNvSpPr/>
            <p:nvPr/>
          </p:nvSpPr>
          <p:spPr>
            <a:xfrm>
              <a:off x="7334732" y="5092292"/>
              <a:ext cx="44122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fill="norm" stroke="1" extrusionOk="0">
                  <a:moveTo>
                    <a:pt x="0" y="21600"/>
                  </a:moveTo>
                  <a:cubicBezTo>
                    <a:pt x="1856" y="21046"/>
                    <a:pt x="3712" y="20492"/>
                    <a:pt x="6497" y="20492"/>
                  </a:cubicBezTo>
                  <a:cubicBezTo>
                    <a:pt x="9281" y="20492"/>
                    <a:pt x="12994" y="21046"/>
                    <a:pt x="15356" y="21323"/>
                  </a:cubicBezTo>
                  <a:cubicBezTo>
                    <a:pt x="17719" y="21600"/>
                    <a:pt x="18731" y="21600"/>
                    <a:pt x="19659" y="21600"/>
                  </a:cubicBezTo>
                  <a:cubicBezTo>
                    <a:pt x="20587" y="21600"/>
                    <a:pt x="21431" y="21600"/>
                    <a:pt x="21516" y="20492"/>
                  </a:cubicBezTo>
                  <a:cubicBezTo>
                    <a:pt x="21600" y="19385"/>
                    <a:pt x="20925" y="17169"/>
                    <a:pt x="19997" y="13569"/>
                  </a:cubicBezTo>
                  <a:cubicBezTo>
                    <a:pt x="19069" y="9969"/>
                    <a:pt x="17887" y="4985"/>
                    <a:pt x="167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>
              <a:off x="8320669" y="5154562"/>
              <a:ext cx="258410" cy="70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fill="norm" stroke="1" extrusionOk="0">
                  <a:moveTo>
                    <a:pt x="0" y="0"/>
                  </a:moveTo>
                  <a:cubicBezTo>
                    <a:pt x="4320" y="424"/>
                    <a:pt x="8640" y="847"/>
                    <a:pt x="11664" y="1112"/>
                  </a:cubicBezTo>
                  <a:cubicBezTo>
                    <a:pt x="14688" y="1376"/>
                    <a:pt x="16416" y="1482"/>
                    <a:pt x="17136" y="1800"/>
                  </a:cubicBezTo>
                  <a:cubicBezTo>
                    <a:pt x="17856" y="2118"/>
                    <a:pt x="17568" y="2647"/>
                    <a:pt x="17856" y="4500"/>
                  </a:cubicBezTo>
                  <a:cubicBezTo>
                    <a:pt x="18144" y="6353"/>
                    <a:pt x="19008" y="9529"/>
                    <a:pt x="19728" y="12071"/>
                  </a:cubicBezTo>
                  <a:cubicBezTo>
                    <a:pt x="20448" y="14612"/>
                    <a:pt x="21024" y="16518"/>
                    <a:pt x="21312" y="17735"/>
                  </a:cubicBezTo>
                  <a:cubicBezTo>
                    <a:pt x="21600" y="18953"/>
                    <a:pt x="21600" y="19482"/>
                    <a:pt x="21168" y="20012"/>
                  </a:cubicBezTo>
                  <a:cubicBezTo>
                    <a:pt x="20736" y="20541"/>
                    <a:pt x="19872" y="21071"/>
                    <a:pt x="18576" y="21335"/>
                  </a:cubicBezTo>
                  <a:cubicBezTo>
                    <a:pt x="17280" y="21600"/>
                    <a:pt x="15552" y="21600"/>
                    <a:pt x="13968" y="21600"/>
                  </a:cubicBezTo>
                  <a:cubicBezTo>
                    <a:pt x="12384" y="21600"/>
                    <a:pt x="10944" y="21600"/>
                    <a:pt x="9792" y="21388"/>
                  </a:cubicBezTo>
                  <a:cubicBezTo>
                    <a:pt x="8640" y="21176"/>
                    <a:pt x="7776" y="20753"/>
                    <a:pt x="6912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>
              <a:off x="3976883" y="5154562"/>
              <a:ext cx="182093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600" fill="norm" stroke="1" extrusionOk="0">
                  <a:moveTo>
                    <a:pt x="20229" y="0"/>
                  </a:moveTo>
                  <a:cubicBezTo>
                    <a:pt x="16154" y="0"/>
                    <a:pt x="12078" y="0"/>
                    <a:pt x="9022" y="104"/>
                  </a:cubicBezTo>
                  <a:cubicBezTo>
                    <a:pt x="5965" y="209"/>
                    <a:pt x="3927" y="417"/>
                    <a:pt x="2501" y="783"/>
                  </a:cubicBezTo>
                  <a:cubicBezTo>
                    <a:pt x="1075" y="1148"/>
                    <a:pt x="260" y="1670"/>
                    <a:pt x="56" y="3026"/>
                  </a:cubicBezTo>
                  <a:cubicBezTo>
                    <a:pt x="-148" y="4383"/>
                    <a:pt x="260" y="6574"/>
                    <a:pt x="463" y="9130"/>
                  </a:cubicBezTo>
                  <a:cubicBezTo>
                    <a:pt x="667" y="11687"/>
                    <a:pt x="667" y="14609"/>
                    <a:pt x="871" y="16330"/>
                  </a:cubicBezTo>
                  <a:cubicBezTo>
                    <a:pt x="1075" y="18052"/>
                    <a:pt x="1482" y="18574"/>
                    <a:pt x="4946" y="19252"/>
                  </a:cubicBezTo>
                  <a:cubicBezTo>
                    <a:pt x="8411" y="19930"/>
                    <a:pt x="14931" y="20765"/>
                    <a:pt x="214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2" name="Line"/>
            <p:cNvSpPr/>
            <p:nvPr/>
          </p:nvSpPr>
          <p:spPr>
            <a:xfrm>
              <a:off x="9193466" y="4594135"/>
              <a:ext cx="216924" cy="230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fill="norm" stroke="1" extrusionOk="0">
                  <a:moveTo>
                    <a:pt x="21499" y="195"/>
                  </a:moveTo>
                  <a:cubicBezTo>
                    <a:pt x="20128" y="97"/>
                    <a:pt x="18756" y="0"/>
                    <a:pt x="17213" y="0"/>
                  </a:cubicBezTo>
                  <a:cubicBezTo>
                    <a:pt x="15670" y="0"/>
                    <a:pt x="13956" y="97"/>
                    <a:pt x="11728" y="276"/>
                  </a:cubicBezTo>
                  <a:cubicBezTo>
                    <a:pt x="9499" y="454"/>
                    <a:pt x="6756" y="714"/>
                    <a:pt x="5385" y="1005"/>
                  </a:cubicBezTo>
                  <a:cubicBezTo>
                    <a:pt x="4013" y="1297"/>
                    <a:pt x="4013" y="1622"/>
                    <a:pt x="4356" y="2124"/>
                  </a:cubicBezTo>
                  <a:cubicBezTo>
                    <a:pt x="4699" y="2627"/>
                    <a:pt x="5385" y="3308"/>
                    <a:pt x="5556" y="4119"/>
                  </a:cubicBezTo>
                  <a:cubicBezTo>
                    <a:pt x="5728" y="4930"/>
                    <a:pt x="5385" y="5870"/>
                    <a:pt x="5213" y="6989"/>
                  </a:cubicBezTo>
                  <a:cubicBezTo>
                    <a:pt x="5042" y="8108"/>
                    <a:pt x="5042" y="9405"/>
                    <a:pt x="4870" y="10427"/>
                  </a:cubicBezTo>
                  <a:cubicBezTo>
                    <a:pt x="4699" y="11449"/>
                    <a:pt x="4356" y="12195"/>
                    <a:pt x="4013" y="12924"/>
                  </a:cubicBezTo>
                  <a:cubicBezTo>
                    <a:pt x="3670" y="13654"/>
                    <a:pt x="3328" y="14368"/>
                    <a:pt x="2985" y="15065"/>
                  </a:cubicBezTo>
                  <a:cubicBezTo>
                    <a:pt x="2642" y="15762"/>
                    <a:pt x="2299" y="16443"/>
                    <a:pt x="1956" y="17108"/>
                  </a:cubicBezTo>
                  <a:cubicBezTo>
                    <a:pt x="1613" y="17773"/>
                    <a:pt x="1270" y="18422"/>
                    <a:pt x="928" y="18908"/>
                  </a:cubicBezTo>
                  <a:cubicBezTo>
                    <a:pt x="585" y="19395"/>
                    <a:pt x="242" y="19719"/>
                    <a:pt x="70" y="19962"/>
                  </a:cubicBezTo>
                  <a:cubicBezTo>
                    <a:pt x="-101" y="20205"/>
                    <a:pt x="-101" y="20368"/>
                    <a:pt x="1785" y="20627"/>
                  </a:cubicBezTo>
                  <a:cubicBezTo>
                    <a:pt x="3670" y="20886"/>
                    <a:pt x="7442" y="21243"/>
                    <a:pt x="112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3" name="Line"/>
            <p:cNvSpPr/>
            <p:nvPr/>
          </p:nvSpPr>
          <p:spPr>
            <a:xfrm>
              <a:off x="9752873" y="4580156"/>
              <a:ext cx="216216" cy="42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432" fill="norm" stroke="1" extrusionOk="0">
                  <a:moveTo>
                    <a:pt x="1029" y="1237"/>
                  </a:moveTo>
                  <a:cubicBezTo>
                    <a:pt x="1714" y="7383"/>
                    <a:pt x="2400" y="13530"/>
                    <a:pt x="2743" y="17042"/>
                  </a:cubicBezTo>
                  <a:cubicBezTo>
                    <a:pt x="3086" y="20554"/>
                    <a:pt x="3086" y="21432"/>
                    <a:pt x="2914" y="21432"/>
                  </a:cubicBezTo>
                  <a:cubicBezTo>
                    <a:pt x="2743" y="21432"/>
                    <a:pt x="2400" y="20554"/>
                    <a:pt x="1886" y="17744"/>
                  </a:cubicBezTo>
                  <a:cubicBezTo>
                    <a:pt x="1371" y="14934"/>
                    <a:pt x="686" y="10193"/>
                    <a:pt x="343" y="7383"/>
                  </a:cubicBezTo>
                  <a:cubicBezTo>
                    <a:pt x="0" y="4573"/>
                    <a:pt x="0" y="3695"/>
                    <a:pt x="171" y="2817"/>
                  </a:cubicBezTo>
                  <a:cubicBezTo>
                    <a:pt x="343" y="1939"/>
                    <a:pt x="686" y="1061"/>
                    <a:pt x="1886" y="534"/>
                  </a:cubicBezTo>
                  <a:cubicBezTo>
                    <a:pt x="3086" y="8"/>
                    <a:pt x="5143" y="-168"/>
                    <a:pt x="7886" y="183"/>
                  </a:cubicBezTo>
                  <a:cubicBezTo>
                    <a:pt x="10629" y="534"/>
                    <a:pt x="14057" y="1412"/>
                    <a:pt x="16457" y="2291"/>
                  </a:cubicBezTo>
                  <a:cubicBezTo>
                    <a:pt x="18857" y="3169"/>
                    <a:pt x="20229" y="4047"/>
                    <a:pt x="20914" y="5100"/>
                  </a:cubicBezTo>
                  <a:cubicBezTo>
                    <a:pt x="21600" y="6154"/>
                    <a:pt x="21600" y="7383"/>
                    <a:pt x="20914" y="8261"/>
                  </a:cubicBezTo>
                  <a:cubicBezTo>
                    <a:pt x="20229" y="9139"/>
                    <a:pt x="18857" y="9666"/>
                    <a:pt x="16114" y="10017"/>
                  </a:cubicBezTo>
                  <a:cubicBezTo>
                    <a:pt x="13371" y="10369"/>
                    <a:pt x="9257" y="10544"/>
                    <a:pt x="6514" y="10369"/>
                  </a:cubicBezTo>
                  <a:cubicBezTo>
                    <a:pt x="3771" y="10193"/>
                    <a:pt x="2400" y="9666"/>
                    <a:pt x="1543" y="8876"/>
                  </a:cubicBezTo>
                  <a:cubicBezTo>
                    <a:pt x="686" y="8086"/>
                    <a:pt x="343" y="7032"/>
                    <a:pt x="0" y="5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4" name="Line"/>
            <p:cNvSpPr/>
            <p:nvPr/>
          </p:nvSpPr>
          <p:spPr>
            <a:xfrm>
              <a:off x="10043465" y="4915861"/>
              <a:ext cx="3113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>
              <a:off x="10157626" y="4936618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6" name="Line"/>
            <p:cNvSpPr/>
            <p:nvPr/>
          </p:nvSpPr>
          <p:spPr>
            <a:xfrm>
              <a:off x="9773629" y="5434776"/>
              <a:ext cx="153748" cy="335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0930" fill="norm" stroke="1" extrusionOk="0">
                  <a:moveTo>
                    <a:pt x="0" y="0"/>
                  </a:moveTo>
                  <a:cubicBezTo>
                    <a:pt x="960" y="4320"/>
                    <a:pt x="1920" y="8640"/>
                    <a:pt x="2880" y="12420"/>
                  </a:cubicBezTo>
                  <a:cubicBezTo>
                    <a:pt x="3840" y="16200"/>
                    <a:pt x="4800" y="19440"/>
                    <a:pt x="5040" y="20520"/>
                  </a:cubicBezTo>
                  <a:cubicBezTo>
                    <a:pt x="5280" y="21600"/>
                    <a:pt x="4800" y="20520"/>
                    <a:pt x="3840" y="17604"/>
                  </a:cubicBezTo>
                  <a:cubicBezTo>
                    <a:pt x="2880" y="14688"/>
                    <a:pt x="1440" y="9936"/>
                    <a:pt x="720" y="7020"/>
                  </a:cubicBezTo>
                  <a:cubicBezTo>
                    <a:pt x="0" y="4104"/>
                    <a:pt x="0" y="3024"/>
                    <a:pt x="2400" y="2160"/>
                  </a:cubicBezTo>
                  <a:cubicBezTo>
                    <a:pt x="4800" y="1296"/>
                    <a:pt x="9600" y="648"/>
                    <a:pt x="13200" y="1296"/>
                  </a:cubicBezTo>
                  <a:cubicBezTo>
                    <a:pt x="16800" y="1944"/>
                    <a:pt x="19200" y="3888"/>
                    <a:pt x="20400" y="5400"/>
                  </a:cubicBezTo>
                  <a:cubicBezTo>
                    <a:pt x="21600" y="6912"/>
                    <a:pt x="21600" y="7992"/>
                    <a:pt x="20640" y="8856"/>
                  </a:cubicBezTo>
                  <a:cubicBezTo>
                    <a:pt x="19680" y="9720"/>
                    <a:pt x="17760" y="10368"/>
                    <a:pt x="14880" y="10044"/>
                  </a:cubicBezTo>
                  <a:cubicBezTo>
                    <a:pt x="12000" y="9720"/>
                    <a:pt x="8160" y="8424"/>
                    <a:pt x="4320" y="71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7" name="Line"/>
            <p:cNvSpPr/>
            <p:nvPr/>
          </p:nvSpPr>
          <p:spPr>
            <a:xfrm>
              <a:off x="9991574" y="5652720"/>
              <a:ext cx="10378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600" y="514"/>
                    <a:pt x="7200" y="1029"/>
                    <a:pt x="9000" y="2571"/>
                  </a:cubicBezTo>
                  <a:cubicBezTo>
                    <a:pt x="10800" y="4114"/>
                    <a:pt x="10800" y="6686"/>
                    <a:pt x="8640" y="9771"/>
                  </a:cubicBezTo>
                  <a:cubicBezTo>
                    <a:pt x="6480" y="12857"/>
                    <a:pt x="2160" y="16457"/>
                    <a:pt x="2160" y="18257"/>
                  </a:cubicBezTo>
                  <a:cubicBezTo>
                    <a:pt x="2160" y="20057"/>
                    <a:pt x="6480" y="20057"/>
                    <a:pt x="10440" y="20314"/>
                  </a:cubicBezTo>
                  <a:cubicBezTo>
                    <a:pt x="14400" y="20571"/>
                    <a:pt x="18000" y="210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8" name="Line"/>
            <p:cNvSpPr/>
            <p:nvPr/>
          </p:nvSpPr>
          <p:spPr>
            <a:xfrm>
              <a:off x="10188762" y="5663098"/>
              <a:ext cx="3113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29" name="Line"/>
            <p:cNvSpPr/>
            <p:nvPr/>
          </p:nvSpPr>
          <p:spPr>
            <a:xfrm>
              <a:off x="9856656" y="6130121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0" name="Line"/>
            <p:cNvSpPr/>
            <p:nvPr/>
          </p:nvSpPr>
          <p:spPr>
            <a:xfrm>
              <a:off x="9846278" y="6348066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1" name="Line"/>
            <p:cNvSpPr/>
            <p:nvPr/>
          </p:nvSpPr>
          <p:spPr>
            <a:xfrm>
              <a:off x="9867034" y="6462227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2" name="Line"/>
            <p:cNvSpPr/>
            <p:nvPr/>
          </p:nvSpPr>
          <p:spPr>
            <a:xfrm>
              <a:off x="9711360" y="6776067"/>
              <a:ext cx="139650" cy="393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77" fill="norm" stroke="1" extrusionOk="0">
                  <a:moveTo>
                    <a:pt x="0" y="992"/>
                  </a:moveTo>
                  <a:cubicBezTo>
                    <a:pt x="1581" y="7002"/>
                    <a:pt x="3161" y="13013"/>
                    <a:pt x="3951" y="16582"/>
                  </a:cubicBezTo>
                  <a:cubicBezTo>
                    <a:pt x="4742" y="20150"/>
                    <a:pt x="4742" y="21277"/>
                    <a:pt x="4478" y="21371"/>
                  </a:cubicBezTo>
                  <a:cubicBezTo>
                    <a:pt x="4215" y="21465"/>
                    <a:pt x="3688" y="20526"/>
                    <a:pt x="2634" y="17615"/>
                  </a:cubicBezTo>
                  <a:cubicBezTo>
                    <a:pt x="1581" y="14703"/>
                    <a:pt x="0" y="9820"/>
                    <a:pt x="1054" y="6533"/>
                  </a:cubicBezTo>
                  <a:cubicBezTo>
                    <a:pt x="2107" y="3246"/>
                    <a:pt x="5795" y="1555"/>
                    <a:pt x="8956" y="710"/>
                  </a:cubicBezTo>
                  <a:cubicBezTo>
                    <a:pt x="12117" y="-135"/>
                    <a:pt x="14751" y="-135"/>
                    <a:pt x="16859" y="241"/>
                  </a:cubicBezTo>
                  <a:cubicBezTo>
                    <a:pt x="18966" y="616"/>
                    <a:pt x="20546" y="1368"/>
                    <a:pt x="21073" y="2682"/>
                  </a:cubicBezTo>
                  <a:cubicBezTo>
                    <a:pt x="21600" y="3997"/>
                    <a:pt x="21073" y="5875"/>
                    <a:pt x="19229" y="6908"/>
                  </a:cubicBezTo>
                  <a:cubicBezTo>
                    <a:pt x="17385" y="7942"/>
                    <a:pt x="14224" y="8129"/>
                    <a:pt x="11590" y="7942"/>
                  </a:cubicBezTo>
                  <a:cubicBezTo>
                    <a:pt x="8956" y="7754"/>
                    <a:pt x="6849" y="7190"/>
                    <a:pt x="4742" y="6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3" name="Line"/>
            <p:cNvSpPr/>
            <p:nvPr/>
          </p:nvSpPr>
          <p:spPr>
            <a:xfrm>
              <a:off x="9918926" y="7001898"/>
              <a:ext cx="14529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29" y="2769"/>
                    <a:pt x="2057" y="5538"/>
                    <a:pt x="3086" y="8308"/>
                  </a:cubicBezTo>
                  <a:cubicBezTo>
                    <a:pt x="4114" y="11077"/>
                    <a:pt x="5143" y="13846"/>
                    <a:pt x="6429" y="13846"/>
                  </a:cubicBezTo>
                  <a:cubicBezTo>
                    <a:pt x="7714" y="13846"/>
                    <a:pt x="9257" y="11077"/>
                    <a:pt x="11314" y="8862"/>
                  </a:cubicBezTo>
                  <a:cubicBezTo>
                    <a:pt x="13371" y="6646"/>
                    <a:pt x="15943" y="4985"/>
                    <a:pt x="17229" y="5538"/>
                  </a:cubicBezTo>
                  <a:cubicBezTo>
                    <a:pt x="18514" y="6092"/>
                    <a:pt x="18514" y="8862"/>
                    <a:pt x="18514" y="11631"/>
                  </a:cubicBezTo>
                  <a:cubicBezTo>
                    <a:pt x="18514" y="14400"/>
                    <a:pt x="18514" y="17169"/>
                    <a:pt x="19029" y="18831"/>
                  </a:cubicBezTo>
                  <a:cubicBezTo>
                    <a:pt x="19543" y="20492"/>
                    <a:pt x="20571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4" name="Line"/>
            <p:cNvSpPr/>
            <p:nvPr/>
          </p:nvSpPr>
          <p:spPr>
            <a:xfrm>
              <a:off x="10209518" y="7033032"/>
              <a:ext cx="10379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5" name="Line"/>
            <p:cNvSpPr/>
            <p:nvPr/>
          </p:nvSpPr>
          <p:spPr>
            <a:xfrm>
              <a:off x="10946377" y="4646026"/>
              <a:ext cx="211734" cy="436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51" fill="norm" stroke="1" extrusionOk="0">
                  <a:moveTo>
                    <a:pt x="0" y="0"/>
                  </a:moveTo>
                  <a:cubicBezTo>
                    <a:pt x="1394" y="3572"/>
                    <a:pt x="2787" y="7143"/>
                    <a:pt x="3658" y="10290"/>
                  </a:cubicBezTo>
                  <a:cubicBezTo>
                    <a:pt x="4529" y="13436"/>
                    <a:pt x="4877" y="16157"/>
                    <a:pt x="5052" y="18113"/>
                  </a:cubicBezTo>
                  <a:cubicBezTo>
                    <a:pt x="5226" y="20069"/>
                    <a:pt x="5226" y="21260"/>
                    <a:pt x="5052" y="21430"/>
                  </a:cubicBezTo>
                  <a:cubicBezTo>
                    <a:pt x="4877" y="21600"/>
                    <a:pt x="4529" y="20750"/>
                    <a:pt x="3658" y="18283"/>
                  </a:cubicBezTo>
                  <a:cubicBezTo>
                    <a:pt x="2787" y="15817"/>
                    <a:pt x="1394" y="11735"/>
                    <a:pt x="871" y="8674"/>
                  </a:cubicBezTo>
                  <a:cubicBezTo>
                    <a:pt x="348" y="5613"/>
                    <a:pt x="697" y="3572"/>
                    <a:pt x="1568" y="2296"/>
                  </a:cubicBezTo>
                  <a:cubicBezTo>
                    <a:pt x="2439" y="1020"/>
                    <a:pt x="3832" y="510"/>
                    <a:pt x="6445" y="510"/>
                  </a:cubicBezTo>
                  <a:cubicBezTo>
                    <a:pt x="9058" y="510"/>
                    <a:pt x="12890" y="1020"/>
                    <a:pt x="15503" y="2041"/>
                  </a:cubicBezTo>
                  <a:cubicBezTo>
                    <a:pt x="18116" y="3061"/>
                    <a:pt x="19510" y="4592"/>
                    <a:pt x="20381" y="5783"/>
                  </a:cubicBezTo>
                  <a:cubicBezTo>
                    <a:pt x="21252" y="6973"/>
                    <a:pt x="21600" y="7824"/>
                    <a:pt x="21077" y="8504"/>
                  </a:cubicBezTo>
                  <a:cubicBezTo>
                    <a:pt x="20555" y="9184"/>
                    <a:pt x="19161" y="9694"/>
                    <a:pt x="17071" y="9950"/>
                  </a:cubicBezTo>
                  <a:cubicBezTo>
                    <a:pt x="14981" y="10205"/>
                    <a:pt x="12194" y="10205"/>
                    <a:pt x="10277" y="9780"/>
                  </a:cubicBezTo>
                  <a:cubicBezTo>
                    <a:pt x="8361" y="9354"/>
                    <a:pt x="7316" y="8504"/>
                    <a:pt x="6271" y="7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6" name="Line"/>
            <p:cNvSpPr/>
            <p:nvPr/>
          </p:nvSpPr>
          <p:spPr>
            <a:xfrm>
              <a:off x="11226590" y="4936618"/>
              <a:ext cx="2075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7" name="Line"/>
            <p:cNvSpPr/>
            <p:nvPr/>
          </p:nvSpPr>
          <p:spPr>
            <a:xfrm>
              <a:off x="11357509" y="4915861"/>
              <a:ext cx="128540" cy="185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499" fill="norm" stroke="1" extrusionOk="0">
                  <a:moveTo>
                    <a:pt x="4067" y="0"/>
                  </a:moveTo>
                  <a:cubicBezTo>
                    <a:pt x="6341" y="1200"/>
                    <a:pt x="8615" y="2400"/>
                    <a:pt x="9467" y="4000"/>
                  </a:cubicBezTo>
                  <a:cubicBezTo>
                    <a:pt x="10320" y="5600"/>
                    <a:pt x="9752" y="7600"/>
                    <a:pt x="8615" y="9400"/>
                  </a:cubicBezTo>
                  <a:cubicBezTo>
                    <a:pt x="7478" y="11200"/>
                    <a:pt x="5773" y="12800"/>
                    <a:pt x="3783" y="14800"/>
                  </a:cubicBezTo>
                  <a:cubicBezTo>
                    <a:pt x="1794" y="16800"/>
                    <a:pt x="-480" y="19200"/>
                    <a:pt x="88" y="20400"/>
                  </a:cubicBezTo>
                  <a:cubicBezTo>
                    <a:pt x="657" y="21600"/>
                    <a:pt x="4067" y="21600"/>
                    <a:pt x="8046" y="21400"/>
                  </a:cubicBezTo>
                  <a:cubicBezTo>
                    <a:pt x="12025" y="21200"/>
                    <a:pt x="16573" y="20800"/>
                    <a:pt x="2112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8" name="Line"/>
            <p:cNvSpPr/>
            <p:nvPr/>
          </p:nvSpPr>
          <p:spPr>
            <a:xfrm>
              <a:off x="10977511" y="5541041"/>
              <a:ext cx="184567" cy="36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253" fill="norm" stroke="1" extrusionOk="0">
                  <a:moveTo>
                    <a:pt x="0" y="1066"/>
                  </a:moveTo>
                  <a:cubicBezTo>
                    <a:pt x="2400" y="6113"/>
                    <a:pt x="4800" y="11160"/>
                    <a:pt x="6000" y="14188"/>
                  </a:cubicBezTo>
                  <a:cubicBezTo>
                    <a:pt x="7200" y="17216"/>
                    <a:pt x="7200" y="18225"/>
                    <a:pt x="7600" y="19234"/>
                  </a:cubicBezTo>
                  <a:cubicBezTo>
                    <a:pt x="8000" y="20244"/>
                    <a:pt x="8800" y="21253"/>
                    <a:pt x="9000" y="21253"/>
                  </a:cubicBezTo>
                  <a:cubicBezTo>
                    <a:pt x="9200" y="21253"/>
                    <a:pt x="8800" y="20244"/>
                    <a:pt x="7600" y="17317"/>
                  </a:cubicBezTo>
                  <a:cubicBezTo>
                    <a:pt x="6400" y="14389"/>
                    <a:pt x="4400" y="9545"/>
                    <a:pt x="3400" y="6416"/>
                  </a:cubicBezTo>
                  <a:cubicBezTo>
                    <a:pt x="2400" y="3287"/>
                    <a:pt x="2400" y="1874"/>
                    <a:pt x="4200" y="965"/>
                  </a:cubicBezTo>
                  <a:cubicBezTo>
                    <a:pt x="6000" y="57"/>
                    <a:pt x="9600" y="-347"/>
                    <a:pt x="12800" y="360"/>
                  </a:cubicBezTo>
                  <a:cubicBezTo>
                    <a:pt x="16000" y="1066"/>
                    <a:pt x="18800" y="2883"/>
                    <a:pt x="20200" y="4296"/>
                  </a:cubicBezTo>
                  <a:cubicBezTo>
                    <a:pt x="21600" y="5709"/>
                    <a:pt x="21600" y="6718"/>
                    <a:pt x="20800" y="7526"/>
                  </a:cubicBezTo>
                  <a:cubicBezTo>
                    <a:pt x="20000" y="8333"/>
                    <a:pt x="18400" y="8939"/>
                    <a:pt x="16600" y="9343"/>
                  </a:cubicBezTo>
                  <a:cubicBezTo>
                    <a:pt x="14800" y="9746"/>
                    <a:pt x="12800" y="9948"/>
                    <a:pt x="11000" y="9746"/>
                  </a:cubicBezTo>
                  <a:cubicBezTo>
                    <a:pt x="9200" y="9545"/>
                    <a:pt x="7600" y="8939"/>
                    <a:pt x="6800" y="8535"/>
                  </a:cubicBezTo>
                  <a:cubicBezTo>
                    <a:pt x="6000" y="8131"/>
                    <a:pt x="6000" y="7930"/>
                    <a:pt x="6000" y="7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39" name="Line"/>
            <p:cNvSpPr/>
            <p:nvPr/>
          </p:nvSpPr>
          <p:spPr>
            <a:xfrm>
              <a:off x="11226590" y="5798016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500" y="0"/>
                    <a:pt x="9000" y="0"/>
                    <a:pt x="11250" y="1800"/>
                  </a:cubicBezTo>
                  <a:cubicBezTo>
                    <a:pt x="13500" y="3600"/>
                    <a:pt x="13500" y="7200"/>
                    <a:pt x="11700" y="10800"/>
                  </a:cubicBezTo>
                  <a:cubicBezTo>
                    <a:pt x="9900" y="14400"/>
                    <a:pt x="6300" y="18000"/>
                    <a:pt x="7650" y="19800"/>
                  </a:cubicBezTo>
                  <a:cubicBezTo>
                    <a:pt x="9000" y="21600"/>
                    <a:pt x="153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0" name="Line"/>
            <p:cNvSpPr/>
            <p:nvPr/>
          </p:nvSpPr>
          <p:spPr>
            <a:xfrm>
              <a:off x="11382265" y="5754504"/>
              <a:ext cx="103783" cy="14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fill="norm" stroke="1" extrusionOk="0">
                  <a:moveTo>
                    <a:pt x="0" y="1797"/>
                  </a:moveTo>
                  <a:cubicBezTo>
                    <a:pt x="3600" y="793"/>
                    <a:pt x="7200" y="-212"/>
                    <a:pt x="10440" y="39"/>
                  </a:cubicBezTo>
                  <a:cubicBezTo>
                    <a:pt x="13680" y="290"/>
                    <a:pt x="16560" y="1797"/>
                    <a:pt x="17640" y="3807"/>
                  </a:cubicBezTo>
                  <a:cubicBezTo>
                    <a:pt x="18720" y="5816"/>
                    <a:pt x="18000" y="8328"/>
                    <a:pt x="15120" y="11341"/>
                  </a:cubicBezTo>
                  <a:cubicBezTo>
                    <a:pt x="12240" y="14355"/>
                    <a:pt x="7200" y="17872"/>
                    <a:pt x="7920" y="19630"/>
                  </a:cubicBezTo>
                  <a:cubicBezTo>
                    <a:pt x="8640" y="21388"/>
                    <a:pt x="15120" y="21388"/>
                    <a:pt x="21600" y="2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1" name="Line"/>
            <p:cNvSpPr/>
            <p:nvPr/>
          </p:nvSpPr>
          <p:spPr>
            <a:xfrm>
              <a:off x="11019025" y="6233904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2" name="Line"/>
            <p:cNvSpPr/>
            <p:nvPr/>
          </p:nvSpPr>
          <p:spPr>
            <a:xfrm>
              <a:off x="11019025" y="6358444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3" name="Line"/>
            <p:cNvSpPr/>
            <p:nvPr/>
          </p:nvSpPr>
          <p:spPr>
            <a:xfrm>
              <a:off x="11050159" y="645184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4" name="Line"/>
            <p:cNvSpPr/>
            <p:nvPr/>
          </p:nvSpPr>
          <p:spPr>
            <a:xfrm>
              <a:off x="10863350" y="6852660"/>
              <a:ext cx="235242" cy="391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fill="norm" stroke="1" extrusionOk="0">
                  <a:moveTo>
                    <a:pt x="0" y="784"/>
                  </a:moveTo>
                  <a:cubicBezTo>
                    <a:pt x="1906" y="5142"/>
                    <a:pt x="3812" y="9500"/>
                    <a:pt x="4924" y="12626"/>
                  </a:cubicBezTo>
                  <a:cubicBezTo>
                    <a:pt x="6035" y="15753"/>
                    <a:pt x="6353" y="17648"/>
                    <a:pt x="6512" y="19069"/>
                  </a:cubicBezTo>
                  <a:cubicBezTo>
                    <a:pt x="6671" y="20490"/>
                    <a:pt x="6671" y="21437"/>
                    <a:pt x="6512" y="21437"/>
                  </a:cubicBezTo>
                  <a:cubicBezTo>
                    <a:pt x="6353" y="21437"/>
                    <a:pt x="6035" y="20490"/>
                    <a:pt x="5559" y="17648"/>
                  </a:cubicBezTo>
                  <a:cubicBezTo>
                    <a:pt x="5082" y="14805"/>
                    <a:pt x="4447" y="10069"/>
                    <a:pt x="4765" y="6848"/>
                  </a:cubicBezTo>
                  <a:cubicBezTo>
                    <a:pt x="5082" y="3626"/>
                    <a:pt x="6353" y="1921"/>
                    <a:pt x="7782" y="974"/>
                  </a:cubicBezTo>
                  <a:cubicBezTo>
                    <a:pt x="9212" y="26"/>
                    <a:pt x="10800" y="-163"/>
                    <a:pt x="13024" y="121"/>
                  </a:cubicBezTo>
                  <a:cubicBezTo>
                    <a:pt x="15247" y="405"/>
                    <a:pt x="18106" y="1163"/>
                    <a:pt x="19694" y="2016"/>
                  </a:cubicBezTo>
                  <a:cubicBezTo>
                    <a:pt x="21282" y="2869"/>
                    <a:pt x="21600" y="3816"/>
                    <a:pt x="21600" y="4763"/>
                  </a:cubicBezTo>
                  <a:cubicBezTo>
                    <a:pt x="21600" y="5711"/>
                    <a:pt x="21282" y="6658"/>
                    <a:pt x="20329" y="7226"/>
                  </a:cubicBezTo>
                  <a:cubicBezTo>
                    <a:pt x="19376" y="7795"/>
                    <a:pt x="17788" y="7984"/>
                    <a:pt x="15724" y="7700"/>
                  </a:cubicBezTo>
                  <a:cubicBezTo>
                    <a:pt x="13659" y="7416"/>
                    <a:pt x="11118" y="6658"/>
                    <a:pt x="8577" y="5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5" name="Line"/>
            <p:cNvSpPr/>
            <p:nvPr/>
          </p:nvSpPr>
          <p:spPr>
            <a:xfrm>
              <a:off x="11153942" y="7105681"/>
              <a:ext cx="93406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600"/>
                    <a:pt x="0" y="7200"/>
                    <a:pt x="400" y="10800"/>
                  </a:cubicBezTo>
                  <a:cubicBezTo>
                    <a:pt x="800" y="14400"/>
                    <a:pt x="1600" y="18000"/>
                    <a:pt x="3200" y="18360"/>
                  </a:cubicBezTo>
                  <a:cubicBezTo>
                    <a:pt x="4800" y="18720"/>
                    <a:pt x="7200" y="15840"/>
                    <a:pt x="9600" y="12960"/>
                  </a:cubicBezTo>
                  <a:cubicBezTo>
                    <a:pt x="12000" y="10080"/>
                    <a:pt x="14400" y="7200"/>
                    <a:pt x="16400" y="8640"/>
                  </a:cubicBezTo>
                  <a:cubicBezTo>
                    <a:pt x="18400" y="10080"/>
                    <a:pt x="200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6" name="Line"/>
            <p:cNvSpPr/>
            <p:nvPr/>
          </p:nvSpPr>
          <p:spPr>
            <a:xfrm>
              <a:off x="11371887" y="7105681"/>
              <a:ext cx="103784" cy="14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fill="norm" stroke="1" extrusionOk="0">
                  <a:moveTo>
                    <a:pt x="0" y="0"/>
                  </a:moveTo>
                  <a:cubicBezTo>
                    <a:pt x="3600" y="0"/>
                    <a:pt x="7200" y="0"/>
                    <a:pt x="9360" y="1286"/>
                  </a:cubicBezTo>
                  <a:cubicBezTo>
                    <a:pt x="11520" y="2571"/>
                    <a:pt x="12240" y="5143"/>
                    <a:pt x="10080" y="8743"/>
                  </a:cubicBezTo>
                  <a:cubicBezTo>
                    <a:pt x="7920" y="12343"/>
                    <a:pt x="2880" y="16971"/>
                    <a:pt x="2520" y="19286"/>
                  </a:cubicBezTo>
                  <a:cubicBezTo>
                    <a:pt x="2160" y="21600"/>
                    <a:pt x="6480" y="21600"/>
                    <a:pt x="10440" y="21343"/>
                  </a:cubicBezTo>
                  <a:cubicBezTo>
                    <a:pt x="14400" y="21086"/>
                    <a:pt x="18000" y="20571"/>
                    <a:pt x="2160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7" name="Line"/>
            <p:cNvSpPr/>
            <p:nvPr/>
          </p:nvSpPr>
          <p:spPr>
            <a:xfrm>
              <a:off x="11890801" y="4801700"/>
              <a:ext cx="518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8" name="Line"/>
            <p:cNvSpPr/>
            <p:nvPr/>
          </p:nvSpPr>
          <p:spPr>
            <a:xfrm>
              <a:off x="12129501" y="4822456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>
              <a:off x="12305932" y="4822456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0" name="Line"/>
            <p:cNvSpPr/>
            <p:nvPr/>
          </p:nvSpPr>
          <p:spPr>
            <a:xfrm>
              <a:off x="12949386" y="4589350"/>
              <a:ext cx="233954" cy="511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287" fill="norm" stroke="1" extrusionOk="0">
                  <a:moveTo>
                    <a:pt x="0" y="631"/>
                  </a:moveTo>
                  <a:cubicBezTo>
                    <a:pt x="1271" y="5671"/>
                    <a:pt x="2541" y="10711"/>
                    <a:pt x="3335" y="13951"/>
                  </a:cubicBezTo>
                  <a:cubicBezTo>
                    <a:pt x="4129" y="17191"/>
                    <a:pt x="4447" y="18631"/>
                    <a:pt x="4606" y="19711"/>
                  </a:cubicBezTo>
                  <a:cubicBezTo>
                    <a:pt x="4765" y="20791"/>
                    <a:pt x="4765" y="21511"/>
                    <a:pt x="4606" y="21223"/>
                  </a:cubicBezTo>
                  <a:cubicBezTo>
                    <a:pt x="4447" y="20935"/>
                    <a:pt x="4129" y="19639"/>
                    <a:pt x="3653" y="16975"/>
                  </a:cubicBezTo>
                  <a:cubicBezTo>
                    <a:pt x="3177" y="14311"/>
                    <a:pt x="2541" y="10279"/>
                    <a:pt x="2382" y="7543"/>
                  </a:cubicBezTo>
                  <a:cubicBezTo>
                    <a:pt x="2224" y="4807"/>
                    <a:pt x="2541" y="3367"/>
                    <a:pt x="3335" y="2359"/>
                  </a:cubicBezTo>
                  <a:cubicBezTo>
                    <a:pt x="4129" y="1351"/>
                    <a:pt x="5400" y="775"/>
                    <a:pt x="7147" y="415"/>
                  </a:cubicBezTo>
                  <a:cubicBezTo>
                    <a:pt x="8894" y="55"/>
                    <a:pt x="11118" y="-89"/>
                    <a:pt x="13024" y="55"/>
                  </a:cubicBezTo>
                  <a:cubicBezTo>
                    <a:pt x="14929" y="199"/>
                    <a:pt x="16518" y="631"/>
                    <a:pt x="17788" y="1135"/>
                  </a:cubicBezTo>
                  <a:cubicBezTo>
                    <a:pt x="19059" y="1639"/>
                    <a:pt x="20012" y="2215"/>
                    <a:pt x="20647" y="2863"/>
                  </a:cubicBezTo>
                  <a:cubicBezTo>
                    <a:pt x="21282" y="3511"/>
                    <a:pt x="21600" y="4231"/>
                    <a:pt x="21441" y="4951"/>
                  </a:cubicBezTo>
                  <a:cubicBezTo>
                    <a:pt x="21282" y="5671"/>
                    <a:pt x="20647" y="6391"/>
                    <a:pt x="19535" y="6823"/>
                  </a:cubicBezTo>
                  <a:cubicBezTo>
                    <a:pt x="18424" y="7255"/>
                    <a:pt x="16835" y="7399"/>
                    <a:pt x="14771" y="7327"/>
                  </a:cubicBezTo>
                  <a:cubicBezTo>
                    <a:pt x="12706" y="7255"/>
                    <a:pt x="10165" y="6967"/>
                    <a:pt x="7623" y="6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>
              <a:off x="13239979" y="4895105"/>
              <a:ext cx="41513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2" name="Line"/>
            <p:cNvSpPr/>
            <p:nvPr/>
          </p:nvSpPr>
          <p:spPr>
            <a:xfrm>
              <a:off x="13416409" y="4915861"/>
              <a:ext cx="166054" cy="1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fill="norm" stroke="1" extrusionOk="0">
                  <a:moveTo>
                    <a:pt x="0" y="0"/>
                  </a:moveTo>
                  <a:cubicBezTo>
                    <a:pt x="0" y="2700"/>
                    <a:pt x="0" y="5400"/>
                    <a:pt x="0" y="8100"/>
                  </a:cubicBezTo>
                  <a:cubicBezTo>
                    <a:pt x="0" y="10800"/>
                    <a:pt x="0" y="13500"/>
                    <a:pt x="900" y="14040"/>
                  </a:cubicBezTo>
                  <a:cubicBezTo>
                    <a:pt x="1800" y="14580"/>
                    <a:pt x="3600" y="12960"/>
                    <a:pt x="6075" y="10800"/>
                  </a:cubicBezTo>
                  <a:cubicBezTo>
                    <a:pt x="8550" y="8640"/>
                    <a:pt x="11700" y="5940"/>
                    <a:pt x="13275" y="6480"/>
                  </a:cubicBezTo>
                  <a:cubicBezTo>
                    <a:pt x="14850" y="7020"/>
                    <a:pt x="14850" y="10800"/>
                    <a:pt x="15300" y="14040"/>
                  </a:cubicBezTo>
                  <a:cubicBezTo>
                    <a:pt x="15750" y="17280"/>
                    <a:pt x="16650" y="19980"/>
                    <a:pt x="17775" y="20790"/>
                  </a:cubicBezTo>
                  <a:cubicBezTo>
                    <a:pt x="18900" y="21600"/>
                    <a:pt x="20250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3" name="Line"/>
            <p:cNvSpPr/>
            <p:nvPr/>
          </p:nvSpPr>
          <p:spPr>
            <a:xfrm>
              <a:off x="11901179" y="5694233"/>
              <a:ext cx="830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4" name="Line"/>
            <p:cNvSpPr/>
            <p:nvPr/>
          </p:nvSpPr>
          <p:spPr>
            <a:xfrm>
              <a:off x="12129501" y="5673476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5" name="Line"/>
            <p:cNvSpPr/>
            <p:nvPr/>
          </p:nvSpPr>
          <p:spPr>
            <a:xfrm>
              <a:off x="12326689" y="567347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6" name="Line"/>
            <p:cNvSpPr/>
            <p:nvPr/>
          </p:nvSpPr>
          <p:spPr>
            <a:xfrm>
              <a:off x="12959765" y="5529726"/>
              <a:ext cx="191186" cy="43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24" fill="norm" stroke="1" extrusionOk="0">
                  <a:moveTo>
                    <a:pt x="0" y="1455"/>
                  </a:moveTo>
                  <a:cubicBezTo>
                    <a:pt x="2314" y="5367"/>
                    <a:pt x="4629" y="9278"/>
                    <a:pt x="6171" y="12340"/>
                  </a:cubicBezTo>
                  <a:cubicBezTo>
                    <a:pt x="7714" y="15401"/>
                    <a:pt x="8486" y="17612"/>
                    <a:pt x="8871" y="19143"/>
                  </a:cubicBezTo>
                  <a:cubicBezTo>
                    <a:pt x="9257" y="20674"/>
                    <a:pt x="9257" y="21524"/>
                    <a:pt x="9064" y="21524"/>
                  </a:cubicBezTo>
                  <a:cubicBezTo>
                    <a:pt x="8871" y="21524"/>
                    <a:pt x="8486" y="20674"/>
                    <a:pt x="7328" y="18037"/>
                  </a:cubicBezTo>
                  <a:cubicBezTo>
                    <a:pt x="6171" y="15401"/>
                    <a:pt x="4243" y="10979"/>
                    <a:pt x="3664" y="7833"/>
                  </a:cubicBezTo>
                  <a:cubicBezTo>
                    <a:pt x="3086" y="4686"/>
                    <a:pt x="3857" y="2815"/>
                    <a:pt x="5014" y="1625"/>
                  </a:cubicBezTo>
                  <a:cubicBezTo>
                    <a:pt x="6171" y="434"/>
                    <a:pt x="7714" y="-76"/>
                    <a:pt x="10221" y="9"/>
                  </a:cubicBezTo>
                  <a:cubicBezTo>
                    <a:pt x="12729" y="94"/>
                    <a:pt x="16200" y="774"/>
                    <a:pt x="18129" y="1540"/>
                  </a:cubicBezTo>
                  <a:cubicBezTo>
                    <a:pt x="20057" y="2305"/>
                    <a:pt x="20443" y="3155"/>
                    <a:pt x="20829" y="4091"/>
                  </a:cubicBezTo>
                  <a:cubicBezTo>
                    <a:pt x="21214" y="5026"/>
                    <a:pt x="21600" y="6047"/>
                    <a:pt x="21021" y="6812"/>
                  </a:cubicBezTo>
                  <a:cubicBezTo>
                    <a:pt x="20443" y="7578"/>
                    <a:pt x="18900" y="8088"/>
                    <a:pt x="16200" y="8088"/>
                  </a:cubicBezTo>
                  <a:cubicBezTo>
                    <a:pt x="13500" y="8088"/>
                    <a:pt x="9643" y="7578"/>
                    <a:pt x="5786" y="7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7" name="Line"/>
            <p:cNvSpPr/>
            <p:nvPr/>
          </p:nvSpPr>
          <p:spPr>
            <a:xfrm>
              <a:off x="13290020" y="5783643"/>
              <a:ext cx="84877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078" fill="norm" stroke="1" extrusionOk="0">
                  <a:moveTo>
                    <a:pt x="462" y="712"/>
                  </a:moveTo>
                  <a:cubicBezTo>
                    <a:pt x="4782" y="95"/>
                    <a:pt x="9102" y="-522"/>
                    <a:pt x="10830" y="712"/>
                  </a:cubicBezTo>
                  <a:cubicBezTo>
                    <a:pt x="12558" y="1947"/>
                    <a:pt x="11694" y="5032"/>
                    <a:pt x="8670" y="8427"/>
                  </a:cubicBezTo>
                  <a:cubicBezTo>
                    <a:pt x="5646" y="11821"/>
                    <a:pt x="462" y="15524"/>
                    <a:pt x="30" y="17684"/>
                  </a:cubicBezTo>
                  <a:cubicBezTo>
                    <a:pt x="-402" y="19844"/>
                    <a:pt x="3918" y="20461"/>
                    <a:pt x="8238" y="20769"/>
                  </a:cubicBezTo>
                  <a:cubicBezTo>
                    <a:pt x="12558" y="21078"/>
                    <a:pt x="16878" y="21078"/>
                    <a:pt x="21198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8" name="Line"/>
            <p:cNvSpPr/>
            <p:nvPr/>
          </p:nvSpPr>
          <p:spPr>
            <a:xfrm>
              <a:off x="13447545" y="5813436"/>
              <a:ext cx="186810" cy="8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0" fill="norm" stroke="1" extrusionOk="0">
                  <a:moveTo>
                    <a:pt x="0" y="1282"/>
                  </a:moveTo>
                  <a:cubicBezTo>
                    <a:pt x="2000" y="2112"/>
                    <a:pt x="4000" y="2943"/>
                    <a:pt x="5000" y="5435"/>
                  </a:cubicBezTo>
                  <a:cubicBezTo>
                    <a:pt x="6000" y="7928"/>
                    <a:pt x="6000" y="12081"/>
                    <a:pt x="6600" y="12497"/>
                  </a:cubicBezTo>
                  <a:cubicBezTo>
                    <a:pt x="7200" y="12912"/>
                    <a:pt x="8400" y="9589"/>
                    <a:pt x="10200" y="6266"/>
                  </a:cubicBezTo>
                  <a:cubicBezTo>
                    <a:pt x="12000" y="2943"/>
                    <a:pt x="14400" y="-380"/>
                    <a:pt x="15600" y="35"/>
                  </a:cubicBezTo>
                  <a:cubicBezTo>
                    <a:pt x="16800" y="451"/>
                    <a:pt x="16800" y="4605"/>
                    <a:pt x="16800" y="8758"/>
                  </a:cubicBezTo>
                  <a:cubicBezTo>
                    <a:pt x="16800" y="12912"/>
                    <a:pt x="16800" y="17066"/>
                    <a:pt x="17600" y="19143"/>
                  </a:cubicBezTo>
                  <a:cubicBezTo>
                    <a:pt x="18400" y="21220"/>
                    <a:pt x="20000" y="21220"/>
                    <a:pt x="21600" y="212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59" name="Line"/>
            <p:cNvSpPr/>
            <p:nvPr/>
          </p:nvSpPr>
          <p:spPr>
            <a:xfrm>
              <a:off x="13136196" y="627541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0" name="Line"/>
            <p:cNvSpPr/>
            <p:nvPr/>
          </p:nvSpPr>
          <p:spPr>
            <a:xfrm>
              <a:off x="13146574" y="6441470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1" name="Line"/>
            <p:cNvSpPr/>
            <p:nvPr/>
          </p:nvSpPr>
          <p:spPr>
            <a:xfrm>
              <a:off x="13188088" y="6576387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2" name="Line"/>
            <p:cNvSpPr/>
            <p:nvPr/>
          </p:nvSpPr>
          <p:spPr>
            <a:xfrm>
              <a:off x="13001277" y="6983934"/>
              <a:ext cx="171668" cy="415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56" fill="norm" stroke="1" extrusionOk="0">
                  <a:moveTo>
                    <a:pt x="0" y="927"/>
                  </a:moveTo>
                  <a:cubicBezTo>
                    <a:pt x="1728" y="5390"/>
                    <a:pt x="3456" y="9853"/>
                    <a:pt x="4536" y="12977"/>
                  </a:cubicBezTo>
                  <a:cubicBezTo>
                    <a:pt x="5616" y="16101"/>
                    <a:pt x="6048" y="17886"/>
                    <a:pt x="6264" y="19225"/>
                  </a:cubicBezTo>
                  <a:cubicBezTo>
                    <a:pt x="6480" y="20563"/>
                    <a:pt x="6480" y="21456"/>
                    <a:pt x="6696" y="21456"/>
                  </a:cubicBezTo>
                  <a:cubicBezTo>
                    <a:pt x="6912" y="21456"/>
                    <a:pt x="7344" y="20563"/>
                    <a:pt x="6696" y="18332"/>
                  </a:cubicBezTo>
                  <a:cubicBezTo>
                    <a:pt x="6048" y="16101"/>
                    <a:pt x="4320" y="12530"/>
                    <a:pt x="3240" y="9942"/>
                  </a:cubicBezTo>
                  <a:cubicBezTo>
                    <a:pt x="2160" y="7354"/>
                    <a:pt x="1728" y="5747"/>
                    <a:pt x="1728" y="4408"/>
                  </a:cubicBezTo>
                  <a:cubicBezTo>
                    <a:pt x="1728" y="3069"/>
                    <a:pt x="2160" y="1998"/>
                    <a:pt x="3240" y="1195"/>
                  </a:cubicBezTo>
                  <a:cubicBezTo>
                    <a:pt x="4320" y="392"/>
                    <a:pt x="6048" y="-144"/>
                    <a:pt x="8856" y="35"/>
                  </a:cubicBezTo>
                  <a:cubicBezTo>
                    <a:pt x="11664" y="213"/>
                    <a:pt x="15552" y="1106"/>
                    <a:pt x="17928" y="1998"/>
                  </a:cubicBezTo>
                  <a:cubicBezTo>
                    <a:pt x="20304" y="2891"/>
                    <a:pt x="21168" y="3783"/>
                    <a:pt x="21384" y="4676"/>
                  </a:cubicBezTo>
                  <a:cubicBezTo>
                    <a:pt x="21600" y="5568"/>
                    <a:pt x="21168" y="6461"/>
                    <a:pt x="19872" y="6907"/>
                  </a:cubicBezTo>
                  <a:cubicBezTo>
                    <a:pt x="18576" y="7354"/>
                    <a:pt x="16416" y="7354"/>
                    <a:pt x="14256" y="7354"/>
                  </a:cubicBezTo>
                  <a:cubicBezTo>
                    <a:pt x="12096" y="7354"/>
                    <a:pt x="9936" y="7354"/>
                    <a:pt x="8424" y="7086"/>
                  </a:cubicBezTo>
                  <a:cubicBezTo>
                    <a:pt x="6912" y="6818"/>
                    <a:pt x="6048" y="6282"/>
                    <a:pt x="5184" y="5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3" name="Line"/>
            <p:cNvSpPr/>
            <p:nvPr/>
          </p:nvSpPr>
          <p:spPr>
            <a:xfrm>
              <a:off x="13219222" y="7230220"/>
              <a:ext cx="13491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08" y="4000"/>
                    <a:pt x="2215" y="8000"/>
                    <a:pt x="3323" y="12000"/>
                  </a:cubicBezTo>
                  <a:cubicBezTo>
                    <a:pt x="4431" y="16000"/>
                    <a:pt x="5538" y="20000"/>
                    <a:pt x="6646" y="20000"/>
                  </a:cubicBezTo>
                  <a:cubicBezTo>
                    <a:pt x="7754" y="20000"/>
                    <a:pt x="8861" y="16000"/>
                    <a:pt x="10246" y="12400"/>
                  </a:cubicBezTo>
                  <a:cubicBezTo>
                    <a:pt x="11631" y="8800"/>
                    <a:pt x="13292" y="5600"/>
                    <a:pt x="15231" y="5200"/>
                  </a:cubicBezTo>
                  <a:cubicBezTo>
                    <a:pt x="17169" y="4800"/>
                    <a:pt x="19385" y="7200"/>
                    <a:pt x="20492" y="10400"/>
                  </a:cubicBezTo>
                  <a:cubicBezTo>
                    <a:pt x="21600" y="13600"/>
                    <a:pt x="21600" y="17600"/>
                    <a:pt x="21600" y="19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4" name="Line"/>
            <p:cNvSpPr/>
            <p:nvPr/>
          </p:nvSpPr>
          <p:spPr>
            <a:xfrm>
              <a:off x="13437166" y="7230220"/>
              <a:ext cx="13491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08" y="2769"/>
                    <a:pt x="2215" y="5538"/>
                    <a:pt x="3046" y="8308"/>
                  </a:cubicBezTo>
                  <a:cubicBezTo>
                    <a:pt x="3877" y="11077"/>
                    <a:pt x="4431" y="13846"/>
                    <a:pt x="5262" y="13846"/>
                  </a:cubicBezTo>
                  <a:cubicBezTo>
                    <a:pt x="6092" y="13846"/>
                    <a:pt x="7200" y="11077"/>
                    <a:pt x="9415" y="8585"/>
                  </a:cubicBezTo>
                  <a:cubicBezTo>
                    <a:pt x="11631" y="6092"/>
                    <a:pt x="14954" y="3877"/>
                    <a:pt x="16892" y="4154"/>
                  </a:cubicBezTo>
                  <a:cubicBezTo>
                    <a:pt x="18831" y="4431"/>
                    <a:pt x="19385" y="7200"/>
                    <a:pt x="19661" y="9969"/>
                  </a:cubicBezTo>
                  <a:cubicBezTo>
                    <a:pt x="19938" y="12739"/>
                    <a:pt x="19938" y="15508"/>
                    <a:pt x="20215" y="17446"/>
                  </a:cubicBezTo>
                  <a:cubicBezTo>
                    <a:pt x="20492" y="19385"/>
                    <a:pt x="21046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5" name="Line"/>
            <p:cNvSpPr/>
            <p:nvPr/>
          </p:nvSpPr>
          <p:spPr>
            <a:xfrm>
              <a:off x="11818153" y="7105681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>
              <a:off x="12108744" y="7064167"/>
              <a:ext cx="518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7" name="Line"/>
            <p:cNvSpPr/>
            <p:nvPr/>
          </p:nvSpPr>
          <p:spPr>
            <a:xfrm>
              <a:off x="12274798" y="7084924"/>
              <a:ext cx="4151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8" name="Line"/>
            <p:cNvSpPr/>
            <p:nvPr/>
          </p:nvSpPr>
          <p:spPr>
            <a:xfrm>
              <a:off x="14606454" y="4417703"/>
              <a:ext cx="107242" cy="255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116" y="59"/>
                    <a:pt x="14632" y="117"/>
                    <a:pt x="11845" y="366"/>
                  </a:cubicBezTo>
                  <a:cubicBezTo>
                    <a:pt x="9058" y="615"/>
                    <a:pt x="6968" y="1054"/>
                    <a:pt x="6271" y="1668"/>
                  </a:cubicBezTo>
                  <a:cubicBezTo>
                    <a:pt x="5574" y="2283"/>
                    <a:pt x="6271" y="3073"/>
                    <a:pt x="6271" y="3849"/>
                  </a:cubicBezTo>
                  <a:cubicBezTo>
                    <a:pt x="6271" y="4624"/>
                    <a:pt x="5574" y="5385"/>
                    <a:pt x="4529" y="6220"/>
                  </a:cubicBezTo>
                  <a:cubicBezTo>
                    <a:pt x="3484" y="7054"/>
                    <a:pt x="2090" y="7961"/>
                    <a:pt x="1393" y="8956"/>
                  </a:cubicBezTo>
                  <a:cubicBezTo>
                    <a:pt x="697" y="9951"/>
                    <a:pt x="697" y="11034"/>
                    <a:pt x="697" y="12161"/>
                  </a:cubicBezTo>
                  <a:cubicBezTo>
                    <a:pt x="697" y="13288"/>
                    <a:pt x="697" y="14459"/>
                    <a:pt x="1045" y="15410"/>
                  </a:cubicBezTo>
                  <a:cubicBezTo>
                    <a:pt x="1393" y="16361"/>
                    <a:pt x="2090" y="17093"/>
                    <a:pt x="1742" y="17795"/>
                  </a:cubicBezTo>
                  <a:cubicBezTo>
                    <a:pt x="1394" y="18498"/>
                    <a:pt x="0" y="19171"/>
                    <a:pt x="0" y="19741"/>
                  </a:cubicBezTo>
                  <a:cubicBezTo>
                    <a:pt x="0" y="20312"/>
                    <a:pt x="1394" y="20780"/>
                    <a:pt x="3136" y="21073"/>
                  </a:cubicBezTo>
                  <a:cubicBezTo>
                    <a:pt x="4877" y="21366"/>
                    <a:pt x="6968" y="21483"/>
                    <a:pt x="9755" y="21541"/>
                  </a:cubicBezTo>
                  <a:cubicBezTo>
                    <a:pt x="12542" y="21600"/>
                    <a:pt x="16026" y="21600"/>
                    <a:pt x="195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>
              <a:off x="15211853" y="4390398"/>
              <a:ext cx="238702" cy="32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fill="norm" stroke="1" extrusionOk="0">
                  <a:moveTo>
                    <a:pt x="0" y="4476"/>
                  </a:moveTo>
                  <a:cubicBezTo>
                    <a:pt x="0" y="3351"/>
                    <a:pt x="0" y="2226"/>
                    <a:pt x="783" y="1326"/>
                  </a:cubicBezTo>
                  <a:cubicBezTo>
                    <a:pt x="1565" y="426"/>
                    <a:pt x="3130" y="-249"/>
                    <a:pt x="4539" y="89"/>
                  </a:cubicBezTo>
                  <a:cubicBezTo>
                    <a:pt x="5948" y="426"/>
                    <a:pt x="7200" y="1776"/>
                    <a:pt x="8765" y="5038"/>
                  </a:cubicBezTo>
                  <a:cubicBezTo>
                    <a:pt x="10330" y="8301"/>
                    <a:pt x="12209" y="13476"/>
                    <a:pt x="13774" y="16626"/>
                  </a:cubicBezTo>
                  <a:cubicBezTo>
                    <a:pt x="15339" y="19776"/>
                    <a:pt x="16591" y="20901"/>
                    <a:pt x="17843" y="21126"/>
                  </a:cubicBezTo>
                  <a:cubicBezTo>
                    <a:pt x="19096" y="21351"/>
                    <a:pt x="20348" y="20676"/>
                    <a:pt x="21600" y="200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0" name="Line"/>
            <p:cNvSpPr/>
            <p:nvPr/>
          </p:nvSpPr>
          <p:spPr>
            <a:xfrm>
              <a:off x="15206961" y="4459216"/>
              <a:ext cx="23321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fill="norm" stroke="1" extrusionOk="0">
                  <a:moveTo>
                    <a:pt x="21414" y="0"/>
                  </a:moveTo>
                  <a:cubicBezTo>
                    <a:pt x="17285" y="3877"/>
                    <a:pt x="13155" y="7754"/>
                    <a:pt x="9979" y="10800"/>
                  </a:cubicBezTo>
                  <a:cubicBezTo>
                    <a:pt x="6802" y="13846"/>
                    <a:pt x="4579" y="16062"/>
                    <a:pt x="2990" y="17723"/>
                  </a:cubicBezTo>
                  <a:cubicBezTo>
                    <a:pt x="1402" y="19385"/>
                    <a:pt x="449" y="20492"/>
                    <a:pt x="132" y="21046"/>
                  </a:cubicBezTo>
                  <a:cubicBezTo>
                    <a:pt x="-186" y="21600"/>
                    <a:pt x="132" y="21600"/>
                    <a:pt x="4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1" name="Line"/>
            <p:cNvSpPr/>
            <p:nvPr/>
          </p:nvSpPr>
          <p:spPr>
            <a:xfrm>
              <a:off x="15554336" y="4625269"/>
              <a:ext cx="1" cy="19718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2" name="Line"/>
            <p:cNvSpPr/>
            <p:nvPr/>
          </p:nvSpPr>
          <p:spPr>
            <a:xfrm>
              <a:off x="15139206" y="5182505"/>
              <a:ext cx="228323" cy="27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fill="norm" stroke="1" extrusionOk="0">
                  <a:moveTo>
                    <a:pt x="0" y="3489"/>
                  </a:moveTo>
                  <a:cubicBezTo>
                    <a:pt x="982" y="2139"/>
                    <a:pt x="1964" y="789"/>
                    <a:pt x="3273" y="249"/>
                  </a:cubicBezTo>
                  <a:cubicBezTo>
                    <a:pt x="4582" y="-291"/>
                    <a:pt x="6218" y="-21"/>
                    <a:pt x="7855" y="1734"/>
                  </a:cubicBezTo>
                  <a:cubicBezTo>
                    <a:pt x="9491" y="3489"/>
                    <a:pt x="11127" y="6729"/>
                    <a:pt x="12764" y="10104"/>
                  </a:cubicBezTo>
                  <a:cubicBezTo>
                    <a:pt x="14400" y="13479"/>
                    <a:pt x="16036" y="16989"/>
                    <a:pt x="17509" y="18879"/>
                  </a:cubicBezTo>
                  <a:cubicBezTo>
                    <a:pt x="18982" y="20769"/>
                    <a:pt x="20291" y="21039"/>
                    <a:pt x="21600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3" name="Line"/>
            <p:cNvSpPr/>
            <p:nvPr/>
          </p:nvSpPr>
          <p:spPr>
            <a:xfrm>
              <a:off x="15191096" y="5237588"/>
              <a:ext cx="18681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4" name="Line"/>
            <p:cNvSpPr/>
            <p:nvPr/>
          </p:nvSpPr>
          <p:spPr>
            <a:xfrm>
              <a:off x="15512823" y="5416181"/>
              <a:ext cx="134919" cy="19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fill="norm" stroke="1" extrusionOk="0">
                  <a:moveTo>
                    <a:pt x="0" y="5447"/>
                  </a:moveTo>
                  <a:cubicBezTo>
                    <a:pt x="1108" y="3552"/>
                    <a:pt x="2215" y="1658"/>
                    <a:pt x="4154" y="710"/>
                  </a:cubicBezTo>
                  <a:cubicBezTo>
                    <a:pt x="6092" y="-237"/>
                    <a:pt x="8862" y="-237"/>
                    <a:pt x="10800" y="710"/>
                  </a:cubicBezTo>
                  <a:cubicBezTo>
                    <a:pt x="12738" y="1658"/>
                    <a:pt x="13846" y="3552"/>
                    <a:pt x="14123" y="5637"/>
                  </a:cubicBezTo>
                  <a:cubicBezTo>
                    <a:pt x="14400" y="7721"/>
                    <a:pt x="13846" y="9995"/>
                    <a:pt x="12462" y="11889"/>
                  </a:cubicBezTo>
                  <a:cubicBezTo>
                    <a:pt x="11077" y="13784"/>
                    <a:pt x="8862" y="15300"/>
                    <a:pt x="6369" y="16437"/>
                  </a:cubicBezTo>
                  <a:cubicBezTo>
                    <a:pt x="3877" y="17574"/>
                    <a:pt x="1108" y="18331"/>
                    <a:pt x="2215" y="18900"/>
                  </a:cubicBezTo>
                  <a:cubicBezTo>
                    <a:pt x="3323" y="19468"/>
                    <a:pt x="8308" y="19847"/>
                    <a:pt x="12185" y="20226"/>
                  </a:cubicBezTo>
                  <a:cubicBezTo>
                    <a:pt x="16062" y="20605"/>
                    <a:pt x="18831" y="20984"/>
                    <a:pt x="21600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5" name="Line"/>
            <p:cNvSpPr/>
            <p:nvPr/>
          </p:nvSpPr>
          <p:spPr>
            <a:xfrm>
              <a:off x="15315636" y="5943312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6" name="Line"/>
            <p:cNvSpPr/>
            <p:nvPr/>
          </p:nvSpPr>
          <p:spPr>
            <a:xfrm>
              <a:off x="15305257" y="608860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7" name="Line"/>
            <p:cNvSpPr/>
            <p:nvPr/>
          </p:nvSpPr>
          <p:spPr>
            <a:xfrm>
              <a:off x="15315636" y="624428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8" name="Line"/>
            <p:cNvSpPr/>
            <p:nvPr/>
          </p:nvSpPr>
          <p:spPr>
            <a:xfrm>
              <a:off x="15093994" y="6724877"/>
              <a:ext cx="232021" cy="28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63" fill="norm" stroke="1" extrusionOk="0">
                  <a:moveTo>
                    <a:pt x="339" y="3620"/>
                  </a:moveTo>
                  <a:cubicBezTo>
                    <a:pt x="22" y="2334"/>
                    <a:pt x="-296" y="1049"/>
                    <a:pt x="498" y="406"/>
                  </a:cubicBezTo>
                  <a:cubicBezTo>
                    <a:pt x="1292" y="-237"/>
                    <a:pt x="3198" y="-237"/>
                    <a:pt x="5104" y="1306"/>
                  </a:cubicBezTo>
                  <a:cubicBezTo>
                    <a:pt x="7010" y="2849"/>
                    <a:pt x="8916" y="5934"/>
                    <a:pt x="11139" y="9406"/>
                  </a:cubicBezTo>
                  <a:cubicBezTo>
                    <a:pt x="13363" y="12877"/>
                    <a:pt x="15904" y="16734"/>
                    <a:pt x="17651" y="18792"/>
                  </a:cubicBezTo>
                  <a:cubicBezTo>
                    <a:pt x="19398" y="20849"/>
                    <a:pt x="20351" y="21106"/>
                    <a:pt x="21304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79" name="Line"/>
            <p:cNvSpPr/>
            <p:nvPr/>
          </p:nvSpPr>
          <p:spPr>
            <a:xfrm>
              <a:off x="15139206" y="6763196"/>
              <a:ext cx="186810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200" y="5760"/>
                    <a:pt x="8800" y="11520"/>
                    <a:pt x="5200" y="15120"/>
                  </a:cubicBezTo>
                  <a:cubicBezTo>
                    <a:pt x="1600" y="18720"/>
                    <a:pt x="80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0" name="Line"/>
            <p:cNvSpPr/>
            <p:nvPr/>
          </p:nvSpPr>
          <p:spPr>
            <a:xfrm>
              <a:off x="15450554" y="6929249"/>
              <a:ext cx="12108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118"/>
                    <a:pt x="0" y="4235"/>
                    <a:pt x="0" y="6353"/>
                  </a:cubicBezTo>
                  <a:cubicBezTo>
                    <a:pt x="0" y="8471"/>
                    <a:pt x="0" y="10588"/>
                    <a:pt x="1851" y="10588"/>
                  </a:cubicBezTo>
                  <a:cubicBezTo>
                    <a:pt x="3703" y="10588"/>
                    <a:pt x="7406" y="8471"/>
                    <a:pt x="10800" y="6776"/>
                  </a:cubicBezTo>
                  <a:cubicBezTo>
                    <a:pt x="14194" y="5082"/>
                    <a:pt x="17280" y="3812"/>
                    <a:pt x="19131" y="4235"/>
                  </a:cubicBezTo>
                  <a:cubicBezTo>
                    <a:pt x="20983" y="4659"/>
                    <a:pt x="21600" y="6776"/>
                    <a:pt x="21600" y="9953"/>
                  </a:cubicBezTo>
                  <a:cubicBezTo>
                    <a:pt x="21600" y="13129"/>
                    <a:pt x="20983" y="17365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1" name="Line"/>
            <p:cNvSpPr/>
            <p:nvPr/>
          </p:nvSpPr>
          <p:spPr>
            <a:xfrm>
              <a:off x="15917576" y="4459216"/>
              <a:ext cx="164403" cy="2667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600" fill="norm" stroke="1" extrusionOk="0">
                  <a:moveTo>
                    <a:pt x="8100" y="0"/>
                  </a:moveTo>
                  <a:cubicBezTo>
                    <a:pt x="12600" y="560"/>
                    <a:pt x="17100" y="1121"/>
                    <a:pt x="19350" y="1863"/>
                  </a:cubicBezTo>
                  <a:cubicBezTo>
                    <a:pt x="21600" y="2605"/>
                    <a:pt x="21600" y="3530"/>
                    <a:pt x="21150" y="4286"/>
                  </a:cubicBezTo>
                  <a:cubicBezTo>
                    <a:pt x="20700" y="5043"/>
                    <a:pt x="19800" y="5631"/>
                    <a:pt x="19125" y="6318"/>
                  </a:cubicBezTo>
                  <a:cubicBezTo>
                    <a:pt x="18450" y="7004"/>
                    <a:pt x="18000" y="7788"/>
                    <a:pt x="17550" y="8643"/>
                  </a:cubicBezTo>
                  <a:cubicBezTo>
                    <a:pt x="17100" y="9497"/>
                    <a:pt x="16650" y="10422"/>
                    <a:pt x="16200" y="11206"/>
                  </a:cubicBezTo>
                  <a:cubicBezTo>
                    <a:pt x="15750" y="11991"/>
                    <a:pt x="15300" y="12635"/>
                    <a:pt x="14625" y="13251"/>
                  </a:cubicBezTo>
                  <a:cubicBezTo>
                    <a:pt x="13950" y="13868"/>
                    <a:pt x="13050" y="14456"/>
                    <a:pt x="12375" y="15086"/>
                  </a:cubicBezTo>
                  <a:cubicBezTo>
                    <a:pt x="11700" y="15717"/>
                    <a:pt x="11250" y="16389"/>
                    <a:pt x="10800" y="17188"/>
                  </a:cubicBezTo>
                  <a:cubicBezTo>
                    <a:pt x="10350" y="17986"/>
                    <a:pt x="9900" y="18911"/>
                    <a:pt x="9225" y="19611"/>
                  </a:cubicBezTo>
                  <a:cubicBezTo>
                    <a:pt x="8550" y="20311"/>
                    <a:pt x="7650" y="20788"/>
                    <a:pt x="6075" y="21082"/>
                  </a:cubicBezTo>
                  <a:cubicBezTo>
                    <a:pt x="4500" y="21376"/>
                    <a:pt x="2250" y="214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2" name="Line"/>
            <p:cNvSpPr/>
            <p:nvPr/>
          </p:nvSpPr>
          <p:spPr>
            <a:xfrm>
              <a:off x="13862676" y="4479973"/>
              <a:ext cx="165620" cy="2864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fill="norm" stroke="1" extrusionOk="0">
                  <a:moveTo>
                    <a:pt x="0" y="0"/>
                  </a:moveTo>
                  <a:cubicBezTo>
                    <a:pt x="4950" y="287"/>
                    <a:pt x="9900" y="574"/>
                    <a:pt x="12825" y="913"/>
                  </a:cubicBezTo>
                  <a:cubicBezTo>
                    <a:pt x="15750" y="1252"/>
                    <a:pt x="16650" y="1643"/>
                    <a:pt x="17100" y="2348"/>
                  </a:cubicBezTo>
                  <a:cubicBezTo>
                    <a:pt x="17550" y="3052"/>
                    <a:pt x="17550" y="4070"/>
                    <a:pt x="17775" y="4943"/>
                  </a:cubicBezTo>
                  <a:cubicBezTo>
                    <a:pt x="18000" y="5817"/>
                    <a:pt x="18450" y="6548"/>
                    <a:pt x="18900" y="7239"/>
                  </a:cubicBezTo>
                  <a:cubicBezTo>
                    <a:pt x="19350" y="7930"/>
                    <a:pt x="19800" y="8583"/>
                    <a:pt x="20250" y="9170"/>
                  </a:cubicBezTo>
                  <a:cubicBezTo>
                    <a:pt x="20700" y="9757"/>
                    <a:pt x="21150" y="10278"/>
                    <a:pt x="21375" y="11048"/>
                  </a:cubicBezTo>
                  <a:cubicBezTo>
                    <a:pt x="21600" y="11817"/>
                    <a:pt x="21600" y="12835"/>
                    <a:pt x="21375" y="13722"/>
                  </a:cubicBezTo>
                  <a:cubicBezTo>
                    <a:pt x="21150" y="14609"/>
                    <a:pt x="20700" y="15365"/>
                    <a:pt x="20025" y="16004"/>
                  </a:cubicBezTo>
                  <a:cubicBezTo>
                    <a:pt x="19350" y="16643"/>
                    <a:pt x="18450" y="17165"/>
                    <a:pt x="17775" y="17739"/>
                  </a:cubicBezTo>
                  <a:cubicBezTo>
                    <a:pt x="17100" y="18313"/>
                    <a:pt x="16650" y="18939"/>
                    <a:pt x="16425" y="19474"/>
                  </a:cubicBezTo>
                  <a:cubicBezTo>
                    <a:pt x="16200" y="20009"/>
                    <a:pt x="16200" y="20452"/>
                    <a:pt x="16200" y="20739"/>
                  </a:cubicBezTo>
                  <a:cubicBezTo>
                    <a:pt x="16200" y="21026"/>
                    <a:pt x="16200" y="21157"/>
                    <a:pt x="13950" y="21274"/>
                  </a:cubicBezTo>
                  <a:cubicBezTo>
                    <a:pt x="11700" y="21391"/>
                    <a:pt x="7200" y="21496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3" name="Line"/>
            <p:cNvSpPr/>
            <p:nvPr/>
          </p:nvSpPr>
          <p:spPr>
            <a:xfrm>
              <a:off x="10033087" y="7728377"/>
              <a:ext cx="4421152" cy="38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fill="norm" stroke="1" extrusionOk="0">
                  <a:moveTo>
                    <a:pt x="0" y="0"/>
                  </a:moveTo>
                  <a:cubicBezTo>
                    <a:pt x="287" y="3279"/>
                    <a:pt x="575" y="6557"/>
                    <a:pt x="837" y="8871"/>
                  </a:cubicBezTo>
                  <a:cubicBezTo>
                    <a:pt x="1099" y="11186"/>
                    <a:pt x="1335" y="12536"/>
                    <a:pt x="1580" y="13307"/>
                  </a:cubicBezTo>
                  <a:cubicBezTo>
                    <a:pt x="1825" y="14079"/>
                    <a:pt x="2079" y="14271"/>
                    <a:pt x="2400" y="13886"/>
                  </a:cubicBezTo>
                  <a:cubicBezTo>
                    <a:pt x="2721" y="13500"/>
                    <a:pt x="3110" y="12536"/>
                    <a:pt x="3389" y="11861"/>
                  </a:cubicBezTo>
                  <a:cubicBezTo>
                    <a:pt x="3668" y="11186"/>
                    <a:pt x="3837" y="10800"/>
                    <a:pt x="4073" y="10414"/>
                  </a:cubicBezTo>
                  <a:cubicBezTo>
                    <a:pt x="4310" y="10029"/>
                    <a:pt x="4614" y="9643"/>
                    <a:pt x="4944" y="9257"/>
                  </a:cubicBezTo>
                  <a:cubicBezTo>
                    <a:pt x="5273" y="8871"/>
                    <a:pt x="5628" y="8486"/>
                    <a:pt x="5983" y="8293"/>
                  </a:cubicBezTo>
                  <a:cubicBezTo>
                    <a:pt x="6338" y="8100"/>
                    <a:pt x="6693" y="8100"/>
                    <a:pt x="7090" y="8679"/>
                  </a:cubicBezTo>
                  <a:cubicBezTo>
                    <a:pt x="7487" y="9257"/>
                    <a:pt x="7927" y="10414"/>
                    <a:pt x="8290" y="11764"/>
                  </a:cubicBezTo>
                  <a:cubicBezTo>
                    <a:pt x="8654" y="13114"/>
                    <a:pt x="8941" y="14657"/>
                    <a:pt x="9110" y="15814"/>
                  </a:cubicBezTo>
                  <a:cubicBezTo>
                    <a:pt x="9279" y="16971"/>
                    <a:pt x="9330" y="17743"/>
                    <a:pt x="9380" y="18514"/>
                  </a:cubicBezTo>
                  <a:cubicBezTo>
                    <a:pt x="9431" y="19286"/>
                    <a:pt x="9482" y="20057"/>
                    <a:pt x="9541" y="20154"/>
                  </a:cubicBezTo>
                  <a:cubicBezTo>
                    <a:pt x="9600" y="20250"/>
                    <a:pt x="9668" y="19671"/>
                    <a:pt x="9904" y="18418"/>
                  </a:cubicBezTo>
                  <a:cubicBezTo>
                    <a:pt x="10141" y="17164"/>
                    <a:pt x="10546" y="15236"/>
                    <a:pt x="10944" y="13982"/>
                  </a:cubicBezTo>
                  <a:cubicBezTo>
                    <a:pt x="11341" y="12729"/>
                    <a:pt x="11730" y="12150"/>
                    <a:pt x="12101" y="11764"/>
                  </a:cubicBezTo>
                  <a:cubicBezTo>
                    <a:pt x="12473" y="11379"/>
                    <a:pt x="12828" y="11186"/>
                    <a:pt x="13301" y="11764"/>
                  </a:cubicBezTo>
                  <a:cubicBezTo>
                    <a:pt x="13775" y="12343"/>
                    <a:pt x="14366" y="13693"/>
                    <a:pt x="14983" y="14946"/>
                  </a:cubicBezTo>
                  <a:cubicBezTo>
                    <a:pt x="15600" y="16200"/>
                    <a:pt x="16242" y="17357"/>
                    <a:pt x="16792" y="18514"/>
                  </a:cubicBezTo>
                  <a:cubicBezTo>
                    <a:pt x="17341" y="19671"/>
                    <a:pt x="17797" y="20829"/>
                    <a:pt x="18287" y="21214"/>
                  </a:cubicBezTo>
                  <a:cubicBezTo>
                    <a:pt x="18777" y="21600"/>
                    <a:pt x="19301" y="21214"/>
                    <a:pt x="19783" y="19961"/>
                  </a:cubicBezTo>
                  <a:cubicBezTo>
                    <a:pt x="20265" y="18707"/>
                    <a:pt x="20704" y="16586"/>
                    <a:pt x="21000" y="14657"/>
                  </a:cubicBezTo>
                  <a:cubicBezTo>
                    <a:pt x="21296" y="12729"/>
                    <a:pt x="21448" y="10993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4" name="Line"/>
            <p:cNvSpPr/>
            <p:nvPr/>
          </p:nvSpPr>
          <p:spPr>
            <a:xfrm>
              <a:off x="12855982" y="911906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5" name="Line"/>
            <p:cNvSpPr/>
            <p:nvPr/>
          </p:nvSpPr>
          <p:spPr>
            <a:xfrm>
              <a:off x="13317391" y="8756654"/>
              <a:ext cx="161289" cy="497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564" fill="norm" stroke="1" extrusionOk="0">
                  <a:moveTo>
                    <a:pt x="21427" y="414"/>
                  </a:moveTo>
                  <a:cubicBezTo>
                    <a:pt x="16831" y="264"/>
                    <a:pt x="12236" y="114"/>
                    <a:pt x="8789" y="39"/>
                  </a:cubicBezTo>
                  <a:cubicBezTo>
                    <a:pt x="5342" y="-36"/>
                    <a:pt x="3044" y="-36"/>
                    <a:pt x="1665" y="339"/>
                  </a:cubicBezTo>
                  <a:cubicBezTo>
                    <a:pt x="287" y="714"/>
                    <a:pt x="-173" y="1464"/>
                    <a:pt x="57" y="3189"/>
                  </a:cubicBezTo>
                  <a:cubicBezTo>
                    <a:pt x="287" y="4914"/>
                    <a:pt x="1206" y="7614"/>
                    <a:pt x="2584" y="10239"/>
                  </a:cubicBezTo>
                  <a:cubicBezTo>
                    <a:pt x="3963" y="12864"/>
                    <a:pt x="5802" y="15414"/>
                    <a:pt x="6031" y="17064"/>
                  </a:cubicBezTo>
                  <a:cubicBezTo>
                    <a:pt x="6261" y="18714"/>
                    <a:pt x="4882" y="19464"/>
                    <a:pt x="5342" y="19989"/>
                  </a:cubicBezTo>
                  <a:cubicBezTo>
                    <a:pt x="5802" y="20514"/>
                    <a:pt x="8099" y="20814"/>
                    <a:pt x="10397" y="21039"/>
                  </a:cubicBezTo>
                  <a:cubicBezTo>
                    <a:pt x="12695" y="21264"/>
                    <a:pt x="14993" y="21414"/>
                    <a:pt x="16142" y="21489"/>
                  </a:cubicBezTo>
                  <a:cubicBezTo>
                    <a:pt x="17291" y="21564"/>
                    <a:pt x="17291" y="21564"/>
                    <a:pt x="17291" y="215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6" name="Line"/>
            <p:cNvSpPr/>
            <p:nvPr/>
          </p:nvSpPr>
          <p:spPr>
            <a:xfrm>
              <a:off x="13754898" y="8888471"/>
              <a:ext cx="232319" cy="30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081" fill="norm" stroke="1" extrusionOk="0">
                  <a:moveTo>
                    <a:pt x="366" y="3716"/>
                  </a:moveTo>
                  <a:cubicBezTo>
                    <a:pt x="49" y="2292"/>
                    <a:pt x="-269" y="868"/>
                    <a:pt x="366" y="274"/>
                  </a:cubicBezTo>
                  <a:cubicBezTo>
                    <a:pt x="1002" y="-319"/>
                    <a:pt x="2590" y="-82"/>
                    <a:pt x="4813" y="2292"/>
                  </a:cubicBezTo>
                  <a:cubicBezTo>
                    <a:pt x="7037" y="4666"/>
                    <a:pt x="9896" y="9176"/>
                    <a:pt x="11643" y="12143"/>
                  </a:cubicBezTo>
                  <a:cubicBezTo>
                    <a:pt x="13390" y="15110"/>
                    <a:pt x="14025" y="16534"/>
                    <a:pt x="14660" y="17839"/>
                  </a:cubicBezTo>
                  <a:cubicBezTo>
                    <a:pt x="15296" y="19145"/>
                    <a:pt x="15931" y="20332"/>
                    <a:pt x="17043" y="20806"/>
                  </a:cubicBezTo>
                  <a:cubicBezTo>
                    <a:pt x="18155" y="21281"/>
                    <a:pt x="19743" y="21044"/>
                    <a:pt x="21331" y="2080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7" name="Line"/>
            <p:cNvSpPr/>
            <p:nvPr/>
          </p:nvSpPr>
          <p:spPr>
            <a:xfrm>
              <a:off x="13717379" y="8953016"/>
              <a:ext cx="238703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652" y="6171"/>
                    <a:pt x="9704" y="12343"/>
                    <a:pt x="6104" y="15943"/>
                  </a:cubicBezTo>
                  <a:cubicBezTo>
                    <a:pt x="2504" y="19543"/>
                    <a:pt x="1252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8" name="Line"/>
            <p:cNvSpPr/>
            <p:nvPr/>
          </p:nvSpPr>
          <p:spPr>
            <a:xfrm>
              <a:off x="13758893" y="8652045"/>
              <a:ext cx="258148" cy="92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3" h="21358" fill="norm" stroke="1" extrusionOk="0">
                  <a:moveTo>
                    <a:pt x="0" y="16800"/>
                  </a:moveTo>
                  <a:cubicBezTo>
                    <a:pt x="4208" y="18400"/>
                    <a:pt x="8416" y="20000"/>
                    <a:pt x="12203" y="20800"/>
                  </a:cubicBezTo>
                  <a:cubicBezTo>
                    <a:pt x="15990" y="21600"/>
                    <a:pt x="19356" y="21600"/>
                    <a:pt x="20478" y="20400"/>
                  </a:cubicBezTo>
                  <a:cubicBezTo>
                    <a:pt x="21600" y="19200"/>
                    <a:pt x="20478" y="16800"/>
                    <a:pt x="18935" y="13200"/>
                  </a:cubicBezTo>
                  <a:cubicBezTo>
                    <a:pt x="17392" y="9600"/>
                    <a:pt x="15429" y="4800"/>
                    <a:pt x="1346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89" name="Line"/>
            <p:cNvSpPr/>
            <p:nvPr/>
          </p:nvSpPr>
          <p:spPr>
            <a:xfrm>
              <a:off x="14163647" y="8766207"/>
              <a:ext cx="174784" cy="54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489" fill="norm" stroke="1" extrusionOk="0">
                  <a:moveTo>
                    <a:pt x="3812" y="0"/>
                  </a:moveTo>
                  <a:cubicBezTo>
                    <a:pt x="5506" y="410"/>
                    <a:pt x="7200" y="820"/>
                    <a:pt x="9953" y="1299"/>
                  </a:cubicBezTo>
                  <a:cubicBezTo>
                    <a:pt x="12706" y="1777"/>
                    <a:pt x="16518" y="2324"/>
                    <a:pt x="17788" y="3008"/>
                  </a:cubicBezTo>
                  <a:cubicBezTo>
                    <a:pt x="19059" y="3691"/>
                    <a:pt x="17788" y="4511"/>
                    <a:pt x="17365" y="6015"/>
                  </a:cubicBezTo>
                  <a:cubicBezTo>
                    <a:pt x="16941" y="7519"/>
                    <a:pt x="17365" y="9706"/>
                    <a:pt x="18212" y="12030"/>
                  </a:cubicBezTo>
                  <a:cubicBezTo>
                    <a:pt x="19059" y="14354"/>
                    <a:pt x="20329" y="16815"/>
                    <a:pt x="20965" y="18387"/>
                  </a:cubicBezTo>
                  <a:cubicBezTo>
                    <a:pt x="21600" y="19959"/>
                    <a:pt x="21600" y="20643"/>
                    <a:pt x="20541" y="21053"/>
                  </a:cubicBezTo>
                  <a:cubicBezTo>
                    <a:pt x="19482" y="21463"/>
                    <a:pt x="17365" y="21600"/>
                    <a:pt x="13976" y="21395"/>
                  </a:cubicBezTo>
                  <a:cubicBezTo>
                    <a:pt x="10588" y="21190"/>
                    <a:pt x="5929" y="20643"/>
                    <a:pt x="3388" y="20301"/>
                  </a:cubicBezTo>
                  <a:cubicBezTo>
                    <a:pt x="847" y="19960"/>
                    <a:pt x="424" y="19823"/>
                    <a:pt x="0" y="196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0" name="Line"/>
            <p:cNvSpPr/>
            <p:nvPr/>
          </p:nvSpPr>
          <p:spPr>
            <a:xfrm>
              <a:off x="14516507" y="9150204"/>
              <a:ext cx="296622" cy="337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279" fill="norm" stroke="1" extrusionOk="0">
                  <a:moveTo>
                    <a:pt x="0" y="5236"/>
                  </a:moveTo>
                  <a:cubicBezTo>
                    <a:pt x="1473" y="4582"/>
                    <a:pt x="2945" y="3927"/>
                    <a:pt x="4173" y="4036"/>
                  </a:cubicBezTo>
                  <a:cubicBezTo>
                    <a:pt x="5400" y="4145"/>
                    <a:pt x="6382" y="5018"/>
                    <a:pt x="7241" y="7091"/>
                  </a:cubicBezTo>
                  <a:cubicBezTo>
                    <a:pt x="8100" y="9164"/>
                    <a:pt x="8836" y="12436"/>
                    <a:pt x="8714" y="15055"/>
                  </a:cubicBezTo>
                  <a:cubicBezTo>
                    <a:pt x="8591" y="17673"/>
                    <a:pt x="7609" y="19636"/>
                    <a:pt x="6505" y="20618"/>
                  </a:cubicBezTo>
                  <a:cubicBezTo>
                    <a:pt x="5400" y="21600"/>
                    <a:pt x="4173" y="21600"/>
                    <a:pt x="3068" y="19855"/>
                  </a:cubicBezTo>
                  <a:cubicBezTo>
                    <a:pt x="1964" y="18109"/>
                    <a:pt x="982" y="14618"/>
                    <a:pt x="1718" y="11236"/>
                  </a:cubicBezTo>
                  <a:cubicBezTo>
                    <a:pt x="2455" y="7855"/>
                    <a:pt x="4909" y="4582"/>
                    <a:pt x="6627" y="2618"/>
                  </a:cubicBezTo>
                  <a:cubicBezTo>
                    <a:pt x="8346" y="655"/>
                    <a:pt x="9327" y="0"/>
                    <a:pt x="11045" y="0"/>
                  </a:cubicBezTo>
                  <a:cubicBezTo>
                    <a:pt x="12764" y="0"/>
                    <a:pt x="15218" y="655"/>
                    <a:pt x="16568" y="1527"/>
                  </a:cubicBezTo>
                  <a:cubicBezTo>
                    <a:pt x="17918" y="2400"/>
                    <a:pt x="18164" y="3491"/>
                    <a:pt x="17795" y="4909"/>
                  </a:cubicBezTo>
                  <a:cubicBezTo>
                    <a:pt x="17427" y="6327"/>
                    <a:pt x="16445" y="8073"/>
                    <a:pt x="15341" y="9055"/>
                  </a:cubicBezTo>
                  <a:cubicBezTo>
                    <a:pt x="14236" y="10036"/>
                    <a:pt x="13009" y="10255"/>
                    <a:pt x="13009" y="10473"/>
                  </a:cubicBezTo>
                  <a:cubicBezTo>
                    <a:pt x="13009" y="10691"/>
                    <a:pt x="14236" y="10909"/>
                    <a:pt x="15709" y="11455"/>
                  </a:cubicBezTo>
                  <a:cubicBezTo>
                    <a:pt x="17182" y="12000"/>
                    <a:pt x="18900" y="12873"/>
                    <a:pt x="20005" y="14182"/>
                  </a:cubicBezTo>
                  <a:cubicBezTo>
                    <a:pt x="21109" y="15491"/>
                    <a:pt x="21600" y="17236"/>
                    <a:pt x="20127" y="18327"/>
                  </a:cubicBezTo>
                  <a:cubicBezTo>
                    <a:pt x="18655" y="19418"/>
                    <a:pt x="15218" y="19855"/>
                    <a:pt x="12886" y="19745"/>
                  </a:cubicBezTo>
                  <a:cubicBezTo>
                    <a:pt x="10555" y="19636"/>
                    <a:pt x="9327" y="18982"/>
                    <a:pt x="8100" y="183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1" name="Line"/>
            <p:cNvSpPr/>
            <p:nvPr/>
          </p:nvSpPr>
          <p:spPr>
            <a:xfrm>
              <a:off x="952083" y="9658740"/>
              <a:ext cx="4670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800" y="4800"/>
                    <a:pt x="9600" y="9600"/>
                    <a:pt x="13200" y="13200"/>
                  </a:cubicBezTo>
                  <a:cubicBezTo>
                    <a:pt x="16800" y="16800"/>
                    <a:pt x="192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2" name="Line"/>
            <p:cNvSpPr/>
            <p:nvPr/>
          </p:nvSpPr>
          <p:spPr>
            <a:xfrm>
              <a:off x="929477" y="9742814"/>
              <a:ext cx="531143" cy="3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873" fill="norm" stroke="1" extrusionOk="0">
                  <a:moveTo>
                    <a:pt x="1338" y="20873"/>
                  </a:moveTo>
                  <a:cubicBezTo>
                    <a:pt x="636" y="13673"/>
                    <a:pt x="-65" y="6473"/>
                    <a:pt x="5" y="2873"/>
                  </a:cubicBezTo>
                  <a:cubicBezTo>
                    <a:pt x="75" y="-727"/>
                    <a:pt x="917" y="-727"/>
                    <a:pt x="3441" y="1673"/>
                  </a:cubicBezTo>
                  <a:cubicBezTo>
                    <a:pt x="5966" y="4073"/>
                    <a:pt x="10174" y="8873"/>
                    <a:pt x="13470" y="11273"/>
                  </a:cubicBezTo>
                  <a:cubicBezTo>
                    <a:pt x="16766" y="13673"/>
                    <a:pt x="19151" y="13673"/>
                    <a:pt x="21535" y="13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>
              <a:off x="1221919" y="9523821"/>
              <a:ext cx="282136" cy="4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fill="norm" stroke="1" extrusionOk="0">
                  <a:moveTo>
                    <a:pt x="0" y="0"/>
                  </a:moveTo>
                  <a:cubicBezTo>
                    <a:pt x="5465" y="1920"/>
                    <a:pt x="10930" y="3840"/>
                    <a:pt x="14573" y="5520"/>
                  </a:cubicBezTo>
                  <a:cubicBezTo>
                    <a:pt x="18217" y="7200"/>
                    <a:pt x="20039" y="8640"/>
                    <a:pt x="20819" y="9760"/>
                  </a:cubicBezTo>
                  <a:cubicBezTo>
                    <a:pt x="21600" y="10880"/>
                    <a:pt x="21340" y="11680"/>
                    <a:pt x="19258" y="12960"/>
                  </a:cubicBezTo>
                  <a:cubicBezTo>
                    <a:pt x="17176" y="14240"/>
                    <a:pt x="13272" y="16000"/>
                    <a:pt x="9759" y="17520"/>
                  </a:cubicBezTo>
                  <a:cubicBezTo>
                    <a:pt x="6246" y="19040"/>
                    <a:pt x="3123" y="203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4" name="Line"/>
            <p:cNvSpPr/>
            <p:nvPr/>
          </p:nvSpPr>
          <p:spPr>
            <a:xfrm>
              <a:off x="2041804" y="2348358"/>
              <a:ext cx="311349" cy="366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fill="norm" stroke="1" extrusionOk="0">
                  <a:moveTo>
                    <a:pt x="0" y="3835"/>
                  </a:moveTo>
                  <a:cubicBezTo>
                    <a:pt x="960" y="2635"/>
                    <a:pt x="1920" y="1435"/>
                    <a:pt x="3120" y="735"/>
                  </a:cubicBezTo>
                  <a:cubicBezTo>
                    <a:pt x="4320" y="35"/>
                    <a:pt x="5760" y="-165"/>
                    <a:pt x="6840" y="135"/>
                  </a:cubicBezTo>
                  <a:cubicBezTo>
                    <a:pt x="7920" y="435"/>
                    <a:pt x="8640" y="1235"/>
                    <a:pt x="9960" y="4135"/>
                  </a:cubicBezTo>
                  <a:cubicBezTo>
                    <a:pt x="11280" y="7035"/>
                    <a:pt x="13200" y="12035"/>
                    <a:pt x="14400" y="15135"/>
                  </a:cubicBezTo>
                  <a:cubicBezTo>
                    <a:pt x="15600" y="18235"/>
                    <a:pt x="16080" y="19435"/>
                    <a:pt x="16920" y="20235"/>
                  </a:cubicBezTo>
                  <a:cubicBezTo>
                    <a:pt x="17760" y="21035"/>
                    <a:pt x="18960" y="21435"/>
                    <a:pt x="19800" y="21035"/>
                  </a:cubicBezTo>
                  <a:cubicBezTo>
                    <a:pt x="20640" y="20635"/>
                    <a:pt x="21120" y="19435"/>
                    <a:pt x="21600" y="18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5" name="Line"/>
            <p:cNvSpPr/>
            <p:nvPr/>
          </p:nvSpPr>
          <p:spPr>
            <a:xfrm>
              <a:off x="2052182" y="2393937"/>
              <a:ext cx="238701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157" y="4431"/>
                    <a:pt x="14713" y="8862"/>
                    <a:pt x="11896" y="12323"/>
                  </a:cubicBezTo>
                  <a:cubicBezTo>
                    <a:pt x="9078" y="15785"/>
                    <a:pt x="6887" y="18277"/>
                    <a:pt x="5009" y="19662"/>
                  </a:cubicBezTo>
                  <a:cubicBezTo>
                    <a:pt x="3130" y="21046"/>
                    <a:pt x="1565" y="213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6" name="Line"/>
            <p:cNvSpPr/>
            <p:nvPr/>
          </p:nvSpPr>
          <p:spPr>
            <a:xfrm>
              <a:off x="1906886" y="1978805"/>
              <a:ext cx="456551" cy="20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514" fill="norm" stroke="1" extrusionOk="0">
                  <a:moveTo>
                    <a:pt x="0" y="19440"/>
                  </a:moveTo>
                  <a:cubicBezTo>
                    <a:pt x="5684" y="19800"/>
                    <a:pt x="11368" y="20160"/>
                    <a:pt x="14617" y="20520"/>
                  </a:cubicBezTo>
                  <a:cubicBezTo>
                    <a:pt x="17865" y="20880"/>
                    <a:pt x="18677" y="21240"/>
                    <a:pt x="19489" y="21420"/>
                  </a:cubicBezTo>
                  <a:cubicBezTo>
                    <a:pt x="20301" y="21600"/>
                    <a:pt x="21113" y="21600"/>
                    <a:pt x="21356" y="20700"/>
                  </a:cubicBezTo>
                  <a:cubicBezTo>
                    <a:pt x="21600" y="19800"/>
                    <a:pt x="21275" y="18000"/>
                    <a:pt x="20220" y="14400"/>
                  </a:cubicBezTo>
                  <a:cubicBezTo>
                    <a:pt x="19164" y="10800"/>
                    <a:pt x="17377" y="5400"/>
                    <a:pt x="155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7" name="Line"/>
            <p:cNvSpPr/>
            <p:nvPr/>
          </p:nvSpPr>
          <p:spPr>
            <a:xfrm>
              <a:off x="2820175" y="9621218"/>
              <a:ext cx="352863" cy="38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fill="norm" stroke="1" extrusionOk="0">
                  <a:moveTo>
                    <a:pt x="0" y="2670"/>
                  </a:moveTo>
                  <a:cubicBezTo>
                    <a:pt x="847" y="1513"/>
                    <a:pt x="1694" y="356"/>
                    <a:pt x="3176" y="66"/>
                  </a:cubicBezTo>
                  <a:cubicBezTo>
                    <a:pt x="4659" y="-223"/>
                    <a:pt x="6776" y="356"/>
                    <a:pt x="8788" y="3248"/>
                  </a:cubicBezTo>
                  <a:cubicBezTo>
                    <a:pt x="10800" y="6141"/>
                    <a:pt x="12706" y="11348"/>
                    <a:pt x="13976" y="14627"/>
                  </a:cubicBezTo>
                  <a:cubicBezTo>
                    <a:pt x="15247" y="17906"/>
                    <a:pt x="15882" y="19256"/>
                    <a:pt x="16729" y="20123"/>
                  </a:cubicBezTo>
                  <a:cubicBezTo>
                    <a:pt x="17576" y="20991"/>
                    <a:pt x="18635" y="21377"/>
                    <a:pt x="19482" y="21184"/>
                  </a:cubicBezTo>
                  <a:cubicBezTo>
                    <a:pt x="20329" y="20991"/>
                    <a:pt x="20965" y="20220"/>
                    <a:pt x="21600" y="19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8" name="Line"/>
            <p:cNvSpPr/>
            <p:nvPr/>
          </p:nvSpPr>
          <p:spPr>
            <a:xfrm>
              <a:off x="2892823" y="9596470"/>
              <a:ext cx="259458" cy="32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fill="norm" stroke="1" extrusionOk="0">
                  <a:moveTo>
                    <a:pt x="21600" y="0"/>
                  </a:moveTo>
                  <a:cubicBezTo>
                    <a:pt x="19872" y="1838"/>
                    <a:pt x="18144" y="3677"/>
                    <a:pt x="15408" y="6664"/>
                  </a:cubicBezTo>
                  <a:cubicBezTo>
                    <a:pt x="12672" y="9651"/>
                    <a:pt x="8928" y="13787"/>
                    <a:pt x="6480" y="16545"/>
                  </a:cubicBezTo>
                  <a:cubicBezTo>
                    <a:pt x="4032" y="19302"/>
                    <a:pt x="2880" y="20681"/>
                    <a:pt x="2016" y="21140"/>
                  </a:cubicBezTo>
                  <a:cubicBezTo>
                    <a:pt x="1152" y="21600"/>
                    <a:pt x="576" y="21140"/>
                    <a:pt x="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799" name="Line"/>
            <p:cNvSpPr/>
            <p:nvPr/>
          </p:nvSpPr>
          <p:spPr>
            <a:xfrm>
              <a:off x="2737149" y="9357769"/>
              <a:ext cx="463564" cy="14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fill="norm" stroke="1" extrusionOk="0">
                  <a:moveTo>
                    <a:pt x="0" y="16971"/>
                  </a:moveTo>
                  <a:cubicBezTo>
                    <a:pt x="5481" y="18514"/>
                    <a:pt x="10961" y="20057"/>
                    <a:pt x="14185" y="20829"/>
                  </a:cubicBezTo>
                  <a:cubicBezTo>
                    <a:pt x="17409" y="21600"/>
                    <a:pt x="18376" y="21600"/>
                    <a:pt x="19424" y="20829"/>
                  </a:cubicBezTo>
                  <a:cubicBezTo>
                    <a:pt x="20472" y="20057"/>
                    <a:pt x="21600" y="18514"/>
                    <a:pt x="21600" y="14914"/>
                  </a:cubicBezTo>
                  <a:cubicBezTo>
                    <a:pt x="21600" y="11314"/>
                    <a:pt x="20472" y="5657"/>
                    <a:pt x="1934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0" name="Line"/>
            <p:cNvSpPr/>
            <p:nvPr/>
          </p:nvSpPr>
          <p:spPr>
            <a:xfrm>
              <a:off x="3484386" y="9471930"/>
              <a:ext cx="230314" cy="637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05" fill="norm" stroke="1" extrusionOk="0">
                  <a:moveTo>
                    <a:pt x="0" y="0"/>
                  </a:moveTo>
                  <a:cubicBezTo>
                    <a:pt x="4836" y="234"/>
                    <a:pt x="9672" y="467"/>
                    <a:pt x="12896" y="642"/>
                  </a:cubicBezTo>
                  <a:cubicBezTo>
                    <a:pt x="16119" y="817"/>
                    <a:pt x="17731" y="934"/>
                    <a:pt x="17893" y="1168"/>
                  </a:cubicBezTo>
                  <a:cubicBezTo>
                    <a:pt x="18054" y="1401"/>
                    <a:pt x="16764" y="1751"/>
                    <a:pt x="15958" y="2569"/>
                  </a:cubicBezTo>
                  <a:cubicBezTo>
                    <a:pt x="15152" y="3386"/>
                    <a:pt x="14830" y="4670"/>
                    <a:pt x="15636" y="6947"/>
                  </a:cubicBezTo>
                  <a:cubicBezTo>
                    <a:pt x="16442" y="9224"/>
                    <a:pt x="18376" y="12493"/>
                    <a:pt x="19666" y="14886"/>
                  </a:cubicBezTo>
                  <a:cubicBezTo>
                    <a:pt x="20955" y="17280"/>
                    <a:pt x="21600" y="18798"/>
                    <a:pt x="21439" y="19790"/>
                  </a:cubicBezTo>
                  <a:cubicBezTo>
                    <a:pt x="21278" y="20783"/>
                    <a:pt x="20310" y="21250"/>
                    <a:pt x="18537" y="21425"/>
                  </a:cubicBezTo>
                  <a:cubicBezTo>
                    <a:pt x="16764" y="21600"/>
                    <a:pt x="14185" y="21483"/>
                    <a:pt x="12251" y="21133"/>
                  </a:cubicBezTo>
                  <a:cubicBezTo>
                    <a:pt x="10316" y="20783"/>
                    <a:pt x="9027" y="20199"/>
                    <a:pt x="7737" y="19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1" name="Line"/>
            <p:cNvSpPr/>
            <p:nvPr/>
          </p:nvSpPr>
          <p:spPr>
            <a:xfrm>
              <a:off x="2396313" y="9384053"/>
              <a:ext cx="143649" cy="70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98" fill="norm" stroke="1" extrusionOk="0">
                  <a:moveTo>
                    <a:pt x="21355" y="780"/>
                  </a:moveTo>
                  <a:cubicBezTo>
                    <a:pt x="19298" y="464"/>
                    <a:pt x="17241" y="148"/>
                    <a:pt x="14926" y="42"/>
                  </a:cubicBezTo>
                  <a:cubicBezTo>
                    <a:pt x="12612" y="-63"/>
                    <a:pt x="10041" y="42"/>
                    <a:pt x="7469" y="200"/>
                  </a:cubicBezTo>
                  <a:cubicBezTo>
                    <a:pt x="4898" y="358"/>
                    <a:pt x="2326" y="569"/>
                    <a:pt x="1041" y="938"/>
                  </a:cubicBezTo>
                  <a:cubicBezTo>
                    <a:pt x="-245" y="1307"/>
                    <a:pt x="-245" y="1834"/>
                    <a:pt x="526" y="3888"/>
                  </a:cubicBezTo>
                  <a:cubicBezTo>
                    <a:pt x="1298" y="5943"/>
                    <a:pt x="2841" y="9525"/>
                    <a:pt x="3612" y="12370"/>
                  </a:cubicBezTo>
                  <a:cubicBezTo>
                    <a:pt x="4384" y="15215"/>
                    <a:pt x="4384" y="17322"/>
                    <a:pt x="4384" y="18639"/>
                  </a:cubicBezTo>
                  <a:cubicBezTo>
                    <a:pt x="4384" y="19957"/>
                    <a:pt x="4384" y="20483"/>
                    <a:pt x="5669" y="20852"/>
                  </a:cubicBezTo>
                  <a:cubicBezTo>
                    <a:pt x="6955" y="21221"/>
                    <a:pt x="9526" y="21432"/>
                    <a:pt x="12098" y="21484"/>
                  </a:cubicBezTo>
                  <a:cubicBezTo>
                    <a:pt x="14669" y="21537"/>
                    <a:pt x="17241" y="21432"/>
                    <a:pt x="19812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2" name="Line"/>
            <p:cNvSpPr/>
            <p:nvPr/>
          </p:nvSpPr>
          <p:spPr>
            <a:xfrm>
              <a:off x="3961787" y="9928575"/>
              <a:ext cx="294274" cy="42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24" fill="norm" stroke="1" extrusionOk="0">
                  <a:moveTo>
                    <a:pt x="1507" y="0"/>
                  </a:moveTo>
                  <a:cubicBezTo>
                    <a:pt x="753" y="702"/>
                    <a:pt x="0" y="1405"/>
                    <a:pt x="0" y="2107"/>
                  </a:cubicBezTo>
                  <a:cubicBezTo>
                    <a:pt x="0" y="2810"/>
                    <a:pt x="753" y="3512"/>
                    <a:pt x="2386" y="4478"/>
                  </a:cubicBezTo>
                  <a:cubicBezTo>
                    <a:pt x="4019" y="5444"/>
                    <a:pt x="6530" y="6673"/>
                    <a:pt x="9293" y="7288"/>
                  </a:cubicBezTo>
                  <a:cubicBezTo>
                    <a:pt x="12056" y="7902"/>
                    <a:pt x="15070" y="7902"/>
                    <a:pt x="17079" y="7551"/>
                  </a:cubicBezTo>
                  <a:cubicBezTo>
                    <a:pt x="19088" y="7200"/>
                    <a:pt x="20093" y="6498"/>
                    <a:pt x="20721" y="5707"/>
                  </a:cubicBezTo>
                  <a:cubicBezTo>
                    <a:pt x="21349" y="4917"/>
                    <a:pt x="21600" y="4039"/>
                    <a:pt x="21098" y="3512"/>
                  </a:cubicBezTo>
                  <a:cubicBezTo>
                    <a:pt x="20595" y="2985"/>
                    <a:pt x="19340" y="2810"/>
                    <a:pt x="17456" y="2722"/>
                  </a:cubicBezTo>
                  <a:cubicBezTo>
                    <a:pt x="15572" y="2634"/>
                    <a:pt x="13060" y="2634"/>
                    <a:pt x="10674" y="3249"/>
                  </a:cubicBezTo>
                  <a:cubicBezTo>
                    <a:pt x="8288" y="3863"/>
                    <a:pt x="6028" y="5093"/>
                    <a:pt x="4270" y="7288"/>
                  </a:cubicBezTo>
                  <a:cubicBezTo>
                    <a:pt x="2512" y="9483"/>
                    <a:pt x="1256" y="12644"/>
                    <a:pt x="1507" y="14927"/>
                  </a:cubicBezTo>
                  <a:cubicBezTo>
                    <a:pt x="1758" y="17210"/>
                    <a:pt x="3516" y="18615"/>
                    <a:pt x="5400" y="19580"/>
                  </a:cubicBezTo>
                  <a:cubicBezTo>
                    <a:pt x="7284" y="20546"/>
                    <a:pt x="9293" y="21073"/>
                    <a:pt x="11177" y="21337"/>
                  </a:cubicBezTo>
                  <a:cubicBezTo>
                    <a:pt x="13060" y="21600"/>
                    <a:pt x="14819" y="21600"/>
                    <a:pt x="16074" y="21249"/>
                  </a:cubicBezTo>
                  <a:cubicBezTo>
                    <a:pt x="17330" y="20898"/>
                    <a:pt x="18084" y="20195"/>
                    <a:pt x="18209" y="19405"/>
                  </a:cubicBezTo>
                  <a:cubicBezTo>
                    <a:pt x="18335" y="18615"/>
                    <a:pt x="17833" y="17737"/>
                    <a:pt x="16828" y="16946"/>
                  </a:cubicBezTo>
                  <a:cubicBezTo>
                    <a:pt x="15823" y="16156"/>
                    <a:pt x="14316" y="15454"/>
                    <a:pt x="12809" y="14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3" name="Line"/>
            <p:cNvSpPr/>
            <p:nvPr/>
          </p:nvSpPr>
          <p:spPr>
            <a:xfrm>
              <a:off x="4646754" y="9669118"/>
              <a:ext cx="321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4" name="Line"/>
            <p:cNvSpPr/>
            <p:nvPr/>
          </p:nvSpPr>
          <p:spPr>
            <a:xfrm>
              <a:off x="4677889" y="9804035"/>
              <a:ext cx="35656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5" name="Line"/>
            <p:cNvSpPr/>
            <p:nvPr/>
          </p:nvSpPr>
          <p:spPr>
            <a:xfrm>
              <a:off x="6193119" y="9669118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6" name="Line"/>
            <p:cNvSpPr/>
            <p:nvPr/>
          </p:nvSpPr>
          <p:spPr>
            <a:xfrm>
              <a:off x="6599363" y="9420040"/>
              <a:ext cx="164564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fill="norm" stroke="1" extrusionOk="0">
                  <a:moveTo>
                    <a:pt x="18706" y="0"/>
                  </a:moveTo>
                  <a:cubicBezTo>
                    <a:pt x="14206" y="153"/>
                    <a:pt x="9706" y="306"/>
                    <a:pt x="6556" y="613"/>
                  </a:cubicBezTo>
                  <a:cubicBezTo>
                    <a:pt x="3406" y="919"/>
                    <a:pt x="1606" y="1379"/>
                    <a:pt x="706" y="1991"/>
                  </a:cubicBezTo>
                  <a:cubicBezTo>
                    <a:pt x="-194" y="2604"/>
                    <a:pt x="-194" y="3370"/>
                    <a:pt x="481" y="5055"/>
                  </a:cubicBezTo>
                  <a:cubicBezTo>
                    <a:pt x="1156" y="6740"/>
                    <a:pt x="2506" y="9345"/>
                    <a:pt x="3181" y="11796"/>
                  </a:cubicBezTo>
                  <a:cubicBezTo>
                    <a:pt x="3856" y="14247"/>
                    <a:pt x="3856" y="16545"/>
                    <a:pt x="3856" y="18077"/>
                  </a:cubicBezTo>
                  <a:cubicBezTo>
                    <a:pt x="3856" y="19609"/>
                    <a:pt x="3856" y="20374"/>
                    <a:pt x="4981" y="20834"/>
                  </a:cubicBezTo>
                  <a:cubicBezTo>
                    <a:pt x="6106" y="21294"/>
                    <a:pt x="8356" y="21447"/>
                    <a:pt x="11281" y="21523"/>
                  </a:cubicBezTo>
                  <a:cubicBezTo>
                    <a:pt x="14206" y="21600"/>
                    <a:pt x="17806" y="21600"/>
                    <a:pt x="214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7" name="Line"/>
            <p:cNvSpPr/>
            <p:nvPr/>
          </p:nvSpPr>
          <p:spPr>
            <a:xfrm>
              <a:off x="7033761" y="9578947"/>
              <a:ext cx="290593" cy="27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0" fill="norm" stroke="1" extrusionOk="0">
                  <a:moveTo>
                    <a:pt x="0" y="544"/>
                  </a:moveTo>
                  <a:cubicBezTo>
                    <a:pt x="1800" y="17"/>
                    <a:pt x="3600" y="-510"/>
                    <a:pt x="5271" y="939"/>
                  </a:cubicBezTo>
                  <a:cubicBezTo>
                    <a:pt x="6943" y="2388"/>
                    <a:pt x="8486" y="5812"/>
                    <a:pt x="10157" y="9236"/>
                  </a:cubicBezTo>
                  <a:cubicBezTo>
                    <a:pt x="11829" y="12661"/>
                    <a:pt x="13629" y="16085"/>
                    <a:pt x="15043" y="18192"/>
                  </a:cubicBezTo>
                  <a:cubicBezTo>
                    <a:pt x="16457" y="20300"/>
                    <a:pt x="17486" y="21090"/>
                    <a:pt x="18514" y="21090"/>
                  </a:cubicBezTo>
                  <a:cubicBezTo>
                    <a:pt x="19543" y="21090"/>
                    <a:pt x="20571" y="20300"/>
                    <a:pt x="21600" y="19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8" name="Line"/>
            <p:cNvSpPr/>
            <p:nvPr/>
          </p:nvSpPr>
          <p:spPr>
            <a:xfrm>
              <a:off x="7023383" y="9544578"/>
              <a:ext cx="249079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6200" y="5760"/>
                    <a:pt x="10800" y="11520"/>
                    <a:pt x="7200" y="15120"/>
                  </a:cubicBezTo>
                  <a:cubicBezTo>
                    <a:pt x="3600" y="18720"/>
                    <a:pt x="180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09" name="Line"/>
            <p:cNvSpPr/>
            <p:nvPr/>
          </p:nvSpPr>
          <p:spPr>
            <a:xfrm>
              <a:off x="6971491" y="9264366"/>
              <a:ext cx="337440" cy="11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fill="norm" stroke="1" extrusionOk="0">
                  <a:moveTo>
                    <a:pt x="0" y="19636"/>
                  </a:moveTo>
                  <a:cubicBezTo>
                    <a:pt x="5290" y="20291"/>
                    <a:pt x="10580" y="20945"/>
                    <a:pt x="13776" y="21273"/>
                  </a:cubicBezTo>
                  <a:cubicBezTo>
                    <a:pt x="16971" y="21600"/>
                    <a:pt x="18073" y="21600"/>
                    <a:pt x="19176" y="21600"/>
                  </a:cubicBezTo>
                  <a:cubicBezTo>
                    <a:pt x="20278" y="21600"/>
                    <a:pt x="21380" y="21600"/>
                    <a:pt x="21490" y="19964"/>
                  </a:cubicBezTo>
                  <a:cubicBezTo>
                    <a:pt x="21600" y="18327"/>
                    <a:pt x="20718" y="15055"/>
                    <a:pt x="18955" y="11455"/>
                  </a:cubicBezTo>
                  <a:cubicBezTo>
                    <a:pt x="17192" y="7855"/>
                    <a:pt x="14547" y="3927"/>
                    <a:pt x="119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0" name="Line"/>
            <p:cNvSpPr/>
            <p:nvPr/>
          </p:nvSpPr>
          <p:spPr>
            <a:xfrm>
              <a:off x="7563054" y="9409661"/>
              <a:ext cx="175521" cy="57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70" fill="norm" stroke="1" extrusionOk="0">
                  <a:moveTo>
                    <a:pt x="0" y="0"/>
                  </a:moveTo>
                  <a:cubicBezTo>
                    <a:pt x="4235" y="130"/>
                    <a:pt x="8471" y="260"/>
                    <a:pt x="11859" y="455"/>
                  </a:cubicBezTo>
                  <a:cubicBezTo>
                    <a:pt x="15247" y="651"/>
                    <a:pt x="17788" y="911"/>
                    <a:pt x="18847" y="1431"/>
                  </a:cubicBezTo>
                  <a:cubicBezTo>
                    <a:pt x="19906" y="1952"/>
                    <a:pt x="19482" y="2733"/>
                    <a:pt x="19482" y="5075"/>
                  </a:cubicBezTo>
                  <a:cubicBezTo>
                    <a:pt x="19482" y="7417"/>
                    <a:pt x="19906" y="11320"/>
                    <a:pt x="20329" y="14053"/>
                  </a:cubicBezTo>
                  <a:cubicBezTo>
                    <a:pt x="20753" y="16786"/>
                    <a:pt x="21176" y="18347"/>
                    <a:pt x="21388" y="19453"/>
                  </a:cubicBezTo>
                  <a:cubicBezTo>
                    <a:pt x="21600" y="20559"/>
                    <a:pt x="21600" y="21210"/>
                    <a:pt x="20118" y="21405"/>
                  </a:cubicBezTo>
                  <a:cubicBezTo>
                    <a:pt x="18635" y="21600"/>
                    <a:pt x="15671" y="21340"/>
                    <a:pt x="12282" y="20819"/>
                  </a:cubicBezTo>
                  <a:cubicBezTo>
                    <a:pt x="8894" y="20299"/>
                    <a:pt x="5082" y="19518"/>
                    <a:pt x="1271" y="18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1" name="Line"/>
            <p:cNvSpPr/>
            <p:nvPr/>
          </p:nvSpPr>
          <p:spPr>
            <a:xfrm>
              <a:off x="7992456" y="9862962"/>
              <a:ext cx="279782" cy="44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0925" fill="norm" stroke="1" extrusionOk="0">
                  <a:moveTo>
                    <a:pt x="494" y="2593"/>
                  </a:moveTo>
                  <a:cubicBezTo>
                    <a:pt x="1548" y="1944"/>
                    <a:pt x="2602" y="1294"/>
                    <a:pt x="3655" y="1375"/>
                  </a:cubicBezTo>
                  <a:cubicBezTo>
                    <a:pt x="4709" y="1456"/>
                    <a:pt x="5763" y="2268"/>
                    <a:pt x="6816" y="4055"/>
                  </a:cubicBezTo>
                  <a:cubicBezTo>
                    <a:pt x="7870" y="5841"/>
                    <a:pt x="8924" y="8602"/>
                    <a:pt x="9055" y="10714"/>
                  </a:cubicBezTo>
                  <a:cubicBezTo>
                    <a:pt x="9187" y="12825"/>
                    <a:pt x="8397" y="14287"/>
                    <a:pt x="7343" y="15099"/>
                  </a:cubicBezTo>
                  <a:cubicBezTo>
                    <a:pt x="6289" y="15911"/>
                    <a:pt x="4972" y="16073"/>
                    <a:pt x="3523" y="15505"/>
                  </a:cubicBezTo>
                  <a:cubicBezTo>
                    <a:pt x="2075" y="14936"/>
                    <a:pt x="494" y="13637"/>
                    <a:pt x="99" y="11607"/>
                  </a:cubicBezTo>
                  <a:cubicBezTo>
                    <a:pt x="-296" y="9577"/>
                    <a:pt x="494" y="6816"/>
                    <a:pt x="2470" y="4623"/>
                  </a:cubicBezTo>
                  <a:cubicBezTo>
                    <a:pt x="4445" y="2431"/>
                    <a:pt x="7606" y="807"/>
                    <a:pt x="10767" y="238"/>
                  </a:cubicBezTo>
                  <a:cubicBezTo>
                    <a:pt x="13928" y="-330"/>
                    <a:pt x="17089" y="157"/>
                    <a:pt x="18933" y="1294"/>
                  </a:cubicBezTo>
                  <a:cubicBezTo>
                    <a:pt x="20777" y="2431"/>
                    <a:pt x="21304" y="4217"/>
                    <a:pt x="21304" y="5517"/>
                  </a:cubicBezTo>
                  <a:cubicBezTo>
                    <a:pt x="21304" y="6816"/>
                    <a:pt x="20777" y="7628"/>
                    <a:pt x="19855" y="8115"/>
                  </a:cubicBezTo>
                  <a:cubicBezTo>
                    <a:pt x="18933" y="8602"/>
                    <a:pt x="17616" y="8765"/>
                    <a:pt x="16167" y="8765"/>
                  </a:cubicBezTo>
                  <a:cubicBezTo>
                    <a:pt x="14719" y="8765"/>
                    <a:pt x="13138" y="8602"/>
                    <a:pt x="13006" y="8602"/>
                  </a:cubicBezTo>
                  <a:cubicBezTo>
                    <a:pt x="12875" y="8602"/>
                    <a:pt x="14192" y="8765"/>
                    <a:pt x="15641" y="9739"/>
                  </a:cubicBezTo>
                  <a:cubicBezTo>
                    <a:pt x="17089" y="10714"/>
                    <a:pt x="18670" y="12500"/>
                    <a:pt x="19724" y="14287"/>
                  </a:cubicBezTo>
                  <a:cubicBezTo>
                    <a:pt x="20777" y="16073"/>
                    <a:pt x="21304" y="17859"/>
                    <a:pt x="20909" y="19159"/>
                  </a:cubicBezTo>
                  <a:cubicBezTo>
                    <a:pt x="20514" y="20458"/>
                    <a:pt x="19197" y="21270"/>
                    <a:pt x="16563" y="20783"/>
                  </a:cubicBezTo>
                  <a:cubicBezTo>
                    <a:pt x="13928" y="20296"/>
                    <a:pt x="9977" y="18509"/>
                    <a:pt x="7738" y="17047"/>
                  </a:cubicBezTo>
                  <a:cubicBezTo>
                    <a:pt x="5499" y="15586"/>
                    <a:pt x="4972" y="14449"/>
                    <a:pt x="4445" y="13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2" name="Line"/>
            <p:cNvSpPr/>
            <p:nvPr/>
          </p:nvSpPr>
          <p:spPr>
            <a:xfrm>
              <a:off x="8600882" y="10260680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3" name="Line"/>
            <p:cNvSpPr/>
            <p:nvPr/>
          </p:nvSpPr>
          <p:spPr>
            <a:xfrm>
              <a:off x="12243663" y="8677603"/>
              <a:ext cx="345632" cy="50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543" fill="norm" stroke="1" extrusionOk="0">
                  <a:moveTo>
                    <a:pt x="0" y="3323"/>
                  </a:moveTo>
                  <a:cubicBezTo>
                    <a:pt x="642" y="7290"/>
                    <a:pt x="1283" y="11257"/>
                    <a:pt x="1604" y="14049"/>
                  </a:cubicBezTo>
                  <a:cubicBezTo>
                    <a:pt x="1925" y="16841"/>
                    <a:pt x="1925" y="18457"/>
                    <a:pt x="2032" y="19633"/>
                  </a:cubicBezTo>
                  <a:cubicBezTo>
                    <a:pt x="2139" y="20808"/>
                    <a:pt x="2352" y="21543"/>
                    <a:pt x="2459" y="21543"/>
                  </a:cubicBezTo>
                  <a:cubicBezTo>
                    <a:pt x="2566" y="21543"/>
                    <a:pt x="2566" y="20808"/>
                    <a:pt x="2245" y="18310"/>
                  </a:cubicBezTo>
                  <a:cubicBezTo>
                    <a:pt x="1925" y="15812"/>
                    <a:pt x="1283" y="11551"/>
                    <a:pt x="855" y="8686"/>
                  </a:cubicBezTo>
                  <a:cubicBezTo>
                    <a:pt x="428" y="5821"/>
                    <a:pt x="214" y="4351"/>
                    <a:pt x="214" y="3249"/>
                  </a:cubicBezTo>
                  <a:cubicBezTo>
                    <a:pt x="214" y="2147"/>
                    <a:pt x="428" y="1412"/>
                    <a:pt x="1069" y="898"/>
                  </a:cubicBezTo>
                  <a:cubicBezTo>
                    <a:pt x="1711" y="384"/>
                    <a:pt x="2780" y="90"/>
                    <a:pt x="4812" y="16"/>
                  </a:cubicBezTo>
                  <a:cubicBezTo>
                    <a:pt x="6844" y="-57"/>
                    <a:pt x="9838" y="90"/>
                    <a:pt x="12725" y="972"/>
                  </a:cubicBezTo>
                  <a:cubicBezTo>
                    <a:pt x="15612" y="1853"/>
                    <a:pt x="18392" y="3470"/>
                    <a:pt x="19889" y="4718"/>
                  </a:cubicBezTo>
                  <a:cubicBezTo>
                    <a:pt x="21386" y="5967"/>
                    <a:pt x="21600" y="6849"/>
                    <a:pt x="21172" y="7510"/>
                  </a:cubicBezTo>
                  <a:cubicBezTo>
                    <a:pt x="20745" y="8172"/>
                    <a:pt x="19675" y="8612"/>
                    <a:pt x="17323" y="8980"/>
                  </a:cubicBezTo>
                  <a:cubicBezTo>
                    <a:pt x="14970" y="9347"/>
                    <a:pt x="11335" y="9641"/>
                    <a:pt x="8448" y="9200"/>
                  </a:cubicBezTo>
                  <a:cubicBezTo>
                    <a:pt x="5560" y="8759"/>
                    <a:pt x="3422" y="7584"/>
                    <a:pt x="1283" y="640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4" name="Line"/>
            <p:cNvSpPr/>
            <p:nvPr/>
          </p:nvSpPr>
          <p:spPr>
            <a:xfrm>
              <a:off x="5487396" y="9442336"/>
              <a:ext cx="330211" cy="415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762" fill="norm" stroke="1" extrusionOk="0">
                  <a:moveTo>
                    <a:pt x="0" y="2515"/>
                  </a:moveTo>
                  <a:cubicBezTo>
                    <a:pt x="0" y="1478"/>
                    <a:pt x="0" y="441"/>
                    <a:pt x="225" y="701"/>
                  </a:cubicBezTo>
                  <a:cubicBezTo>
                    <a:pt x="450" y="960"/>
                    <a:pt x="900" y="2515"/>
                    <a:pt x="1350" y="5280"/>
                  </a:cubicBezTo>
                  <a:cubicBezTo>
                    <a:pt x="1800" y="8045"/>
                    <a:pt x="2250" y="12019"/>
                    <a:pt x="2700" y="15389"/>
                  </a:cubicBezTo>
                  <a:cubicBezTo>
                    <a:pt x="3150" y="18758"/>
                    <a:pt x="3600" y="21523"/>
                    <a:pt x="3375" y="20573"/>
                  </a:cubicBezTo>
                  <a:cubicBezTo>
                    <a:pt x="3150" y="19622"/>
                    <a:pt x="2250" y="14957"/>
                    <a:pt x="1575" y="11501"/>
                  </a:cubicBezTo>
                  <a:cubicBezTo>
                    <a:pt x="900" y="8045"/>
                    <a:pt x="450" y="5798"/>
                    <a:pt x="225" y="4243"/>
                  </a:cubicBezTo>
                  <a:cubicBezTo>
                    <a:pt x="0" y="2688"/>
                    <a:pt x="0" y="1824"/>
                    <a:pt x="788" y="1133"/>
                  </a:cubicBezTo>
                  <a:cubicBezTo>
                    <a:pt x="1575" y="441"/>
                    <a:pt x="3150" y="-77"/>
                    <a:pt x="5963" y="9"/>
                  </a:cubicBezTo>
                  <a:cubicBezTo>
                    <a:pt x="8775" y="96"/>
                    <a:pt x="12825" y="787"/>
                    <a:pt x="15637" y="2083"/>
                  </a:cubicBezTo>
                  <a:cubicBezTo>
                    <a:pt x="18450" y="3379"/>
                    <a:pt x="20025" y="5280"/>
                    <a:pt x="20812" y="6662"/>
                  </a:cubicBezTo>
                  <a:cubicBezTo>
                    <a:pt x="21600" y="8045"/>
                    <a:pt x="21600" y="8909"/>
                    <a:pt x="21263" y="9686"/>
                  </a:cubicBezTo>
                  <a:cubicBezTo>
                    <a:pt x="20925" y="10464"/>
                    <a:pt x="20250" y="11155"/>
                    <a:pt x="18563" y="11673"/>
                  </a:cubicBezTo>
                  <a:cubicBezTo>
                    <a:pt x="16875" y="12192"/>
                    <a:pt x="14175" y="12537"/>
                    <a:pt x="11250" y="11933"/>
                  </a:cubicBezTo>
                  <a:cubicBezTo>
                    <a:pt x="8325" y="11328"/>
                    <a:pt x="5175" y="9773"/>
                    <a:pt x="2025" y="8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5" name="Line"/>
            <p:cNvSpPr/>
            <p:nvPr/>
          </p:nvSpPr>
          <p:spPr>
            <a:xfrm>
              <a:off x="10353893" y="10344380"/>
              <a:ext cx="454798" cy="43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23" fill="norm" stroke="1" extrusionOk="0">
                  <a:moveTo>
                    <a:pt x="2967" y="4559"/>
                  </a:moveTo>
                  <a:cubicBezTo>
                    <a:pt x="2967" y="8981"/>
                    <a:pt x="2967" y="13403"/>
                    <a:pt x="3048" y="16040"/>
                  </a:cubicBezTo>
                  <a:cubicBezTo>
                    <a:pt x="3129" y="18676"/>
                    <a:pt x="3292" y="19526"/>
                    <a:pt x="3373" y="19526"/>
                  </a:cubicBezTo>
                  <a:cubicBezTo>
                    <a:pt x="3454" y="19526"/>
                    <a:pt x="3454" y="18676"/>
                    <a:pt x="3292" y="16550"/>
                  </a:cubicBezTo>
                  <a:cubicBezTo>
                    <a:pt x="3129" y="14424"/>
                    <a:pt x="2804" y="11022"/>
                    <a:pt x="2561" y="8471"/>
                  </a:cubicBezTo>
                  <a:cubicBezTo>
                    <a:pt x="2317" y="5920"/>
                    <a:pt x="2155" y="4219"/>
                    <a:pt x="1992" y="2858"/>
                  </a:cubicBezTo>
                  <a:cubicBezTo>
                    <a:pt x="1830" y="1498"/>
                    <a:pt x="1667" y="477"/>
                    <a:pt x="1992" y="137"/>
                  </a:cubicBezTo>
                  <a:cubicBezTo>
                    <a:pt x="2317" y="-203"/>
                    <a:pt x="3129" y="137"/>
                    <a:pt x="5728" y="647"/>
                  </a:cubicBezTo>
                  <a:cubicBezTo>
                    <a:pt x="8326" y="1158"/>
                    <a:pt x="12711" y="1838"/>
                    <a:pt x="15310" y="2178"/>
                  </a:cubicBezTo>
                  <a:cubicBezTo>
                    <a:pt x="17908" y="2518"/>
                    <a:pt x="18720" y="2518"/>
                    <a:pt x="19532" y="2603"/>
                  </a:cubicBezTo>
                  <a:cubicBezTo>
                    <a:pt x="20344" y="2688"/>
                    <a:pt x="21156" y="2858"/>
                    <a:pt x="21319" y="3284"/>
                  </a:cubicBezTo>
                  <a:cubicBezTo>
                    <a:pt x="21481" y="3709"/>
                    <a:pt x="20994" y="4389"/>
                    <a:pt x="20750" y="6175"/>
                  </a:cubicBezTo>
                  <a:cubicBezTo>
                    <a:pt x="20507" y="7961"/>
                    <a:pt x="20507" y="10852"/>
                    <a:pt x="20507" y="13318"/>
                  </a:cubicBezTo>
                  <a:cubicBezTo>
                    <a:pt x="20507" y="15784"/>
                    <a:pt x="20507" y="17825"/>
                    <a:pt x="20182" y="19101"/>
                  </a:cubicBezTo>
                  <a:cubicBezTo>
                    <a:pt x="19857" y="20377"/>
                    <a:pt x="19207" y="20887"/>
                    <a:pt x="18070" y="21142"/>
                  </a:cubicBezTo>
                  <a:cubicBezTo>
                    <a:pt x="16934" y="21397"/>
                    <a:pt x="15310" y="21397"/>
                    <a:pt x="12955" y="21057"/>
                  </a:cubicBezTo>
                  <a:cubicBezTo>
                    <a:pt x="10600" y="20717"/>
                    <a:pt x="7514" y="20036"/>
                    <a:pt x="5484" y="19611"/>
                  </a:cubicBezTo>
                  <a:cubicBezTo>
                    <a:pt x="3454" y="19186"/>
                    <a:pt x="2479" y="19016"/>
                    <a:pt x="1667" y="18676"/>
                  </a:cubicBezTo>
                  <a:cubicBezTo>
                    <a:pt x="855" y="18336"/>
                    <a:pt x="206" y="17825"/>
                    <a:pt x="43" y="17400"/>
                  </a:cubicBezTo>
                  <a:cubicBezTo>
                    <a:pt x="-119" y="16975"/>
                    <a:pt x="206" y="16635"/>
                    <a:pt x="531" y="162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16" name="Line"/>
            <p:cNvSpPr/>
            <p:nvPr/>
          </p:nvSpPr>
          <p:spPr>
            <a:xfrm>
              <a:off x="10467125" y="10437111"/>
              <a:ext cx="16591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600" fill="norm" stroke="1" extrusionOk="0">
                  <a:moveTo>
                    <a:pt x="15783" y="0"/>
                  </a:moveTo>
                  <a:cubicBezTo>
                    <a:pt x="13191" y="2215"/>
                    <a:pt x="10599" y="4431"/>
                    <a:pt x="8655" y="6092"/>
                  </a:cubicBezTo>
                  <a:cubicBezTo>
                    <a:pt x="6711" y="7754"/>
                    <a:pt x="5415" y="8861"/>
                    <a:pt x="3687" y="10108"/>
                  </a:cubicBezTo>
                  <a:cubicBezTo>
                    <a:pt x="1959" y="11354"/>
                    <a:pt x="-201" y="12738"/>
                    <a:pt x="15" y="13431"/>
                  </a:cubicBezTo>
                  <a:cubicBezTo>
                    <a:pt x="231" y="14123"/>
                    <a:pt x="2823" y="14123"/>
                    <a:pt x="5199" y="13846"/>
                  </a:cubicBezTo>
                  <a:cubicBezTo>
                    <a:pt x="7575" y="13569"/>
                    <a:pt x="9735" y="13015"/>
                    <a:pt x="12543" y="12600"/>
                  </a:cubicBezTo>
                  <a:cubicBezTo>
                    <a:pt x="15351" y="12185"/>
                    <a:pt x="18807" y="11908"/>
                    <a:pt x="20103" y="12462"/>
                  </a:cubicBezTo>
                  <a:cubicBezTo>
                    <a:pt x="21399" y="13015"/>
                    <a:pt x="20535" y="14400"/>
                    <a:pt x="18591" y="16062"/>
                  </a:cubicBezTo>
                  <a:cubicBezTo>
                    <a:pt x="16647" y="17723"/>
                    <a:pt x="13623" y="19662"/>
                    <a:pt x="1059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The matrix   is called the transition matrix (转换矩阵) from   to  .…"/>
          <p:cNvSpPr txBox="1"/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The matrix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</m:oMath>
            </a14:m>
            <a:r>
              <a: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rPr>
              <a:t> is called the </a:t>
            </a:r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transition matrix (转换矩阵) </a:t>
            </a:r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from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4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to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2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.</a:t>
            </a:r>
            <a:endParaRPr>
              <a:blipFill rotWithShape="1">
                <a:blip r:embed="rId9"/>
                <a:srcRect l="0" t="0" r="0" b="0"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10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rPr>
              <a:t>Corollary:</a:t>
            </a:r>
          </a:p>
        </p:txBody>
      </p:sp>
      <p:pic>
        <p:nvPicPr>
          <p:cNvPr id="820" name="IMG_0127.png" descr="IMG_012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469857" y="3621780"/>
            <a:ext cx="5613608" cy="16309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6" name="Drawing"/>
          <p:cNvGrpSpPr/>
          <p:nvPr/>
        </p:nvGrpSpPr>
        <p:grpSpPr>
          <a:xfrm>
            <a:off x="1691661" y="5718437"/>
            <a:ext cx="21140577" cy="7469844"/>
            <a:chOff x="0" y="0"/>
            <a:chExt cx="21140576" cy="7469842"/>
          </a:xfrm>
        </p:grpSpPr>
        <p:sp>
          <p:nvSpPr>
            <p:cNvPr id="821" name="Line"/>
            <p:cNvSpPr/>
            <p:nvPr/>
          </p:nvSpPr>
          <p:spPr>
            <a:xfrm>
              <a:off x="224208" y="24576"/>
              <a:ext cx="1374049" cy="752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45" fill="norm" stroke="1" extrusionOk="0">
                  <a:moveTo>
                    <a:pt x="65" y="5217"/>
                  </a:moveTo>
                  <a:cubicBezTo>
                    <a:pt x="227" y="8077"/>
                    <a:pt x="390" y="10938"/>
                    <a:pt x="499" y="13157"/>
                  </a:cubicBezTo>
                  <a:cubicBezTo>
                    <a:pt x="607" y="15376"/>
                    <a:pt x="662" y="16954"/>
                    <a:pt x="716" y="17990"/>
                  </a:cubicBezTo>
                  <a:cubicBezTo>
                    <a:pt x="770" y="19025"/>
                    <a:pt x="824" y="19518"/>
                    <a:pt x="851" y="19518"/>
                  </a:cubicBezTo>
                  <a:cubicBezTo>
                    <a:pt x="879" y="19518"/>
                    <a:pt x="879" y="19025"/>
                    <a:pt x="743" y="17299"/>
                  </a:cubicBezTo>
                  <a:cubicBezTo>
                    <a:pt x="607" y="15573"/>
                    <a:pt x="336" y="12614"/>
                    <a:pt x="173" y="10592"/>
                  </a:cubicBezTo>
                  <a:cubicBezTo>
                    <a:pt x="10" y="8570"/>
                    <a:pt x="-44" y="7486"/>
                    <a:pt x="37" y="6696"/>
                  </a:cubicBezTo>
                  <a:cubicBezTo>
                    <a:pt x="119" y="5907"/>
                    <a:pt x="336" y="5414"/>
                    <a:pt x="689" y="5168"/>
                  </a:cubicBezTo>
                  <a:cubicBezTo>
                    <a:pt x="1041" y="4921"/>
                    <a:pt x="1530" y="4921"/>
                    <a:pt x="1910" y="5118"/>
                  </a:cubicBezTo>
                  <a:cubicBezTo>
                    <a:pt x="2290" y="5316"/>
                    <a:pt x="2561" y="5710"/>
                    <a:pt x="2778" y="6203"/>
                  </a:cubicBezTo>
                  <a:cubicBezTo>
                    <a:pt x="2995" y="6696"/>
                    <a:pt x="3158" y="7288"/>
                    <a:pt x="3239" y="7831"/>
                  </a:cubicBezTo>
                  <a:cubicBezTo>
                    <a:pt x="3321" y="8373"/>
                    <a:pt x="3321" y="8866"/>
                    <a:pt x="3212" y="9310"/>
                  </a:cubicBezTo>
                  <a:cubicBezTo>
                    <a:pt x="3104" y="9754"/>
                    <a:pt x="2887" y="10149"/>
                    <a:pt x="2615" y="10444"/>
                  </a:cubicBezTo>
                  <a:cubicBezTo>
                    <a:pt x="2344" y="10740"/>
                    <a:pt x="2018" y="10938"/>
                    <a:pt x="1720" y="11036"/>
                  </a:cubicBezTo>
                  <a:cubicBezTo>
                    <a:pt x="1421" y="11135"/>
                    <a:pt x="1150" y="11135"/>
                    <a:pt x="1123" y="10987"/>
                  </a:cubicBezTo>
                  <a:cubicBezTo>
                    <a:pt x="1096" y="10839"/>
                    <a:pt x="1313" y="10543"/>
                    <a:pt x="1991" y="10198"/>
                  </a:cubicBezTo>
                  <a:cubicBezTo>
                    <a:pt x="2670" y="9853"/>
                    <a:pt x="3809" y="9458"/>
                    <a:pt x="4515" y="9212"/>
                  </a:cubicBezTo>
                  <a:cubicBezTo>
                    <a:pt x="5220" y="8965"/>
                    <a:pt x="5492" y="8866"/>
                    <a:pt x="5736" y="8965"/>
                  </a:cubicBezTo>
                  <a:cubicBezTo>
                    <a:pt x="5980" y="9064"/>
                    <a:pt x="6197" y="9359"/>
                    <a:pt x="6360" y="9853"/>
                  </a:cubicBezTo>
                  <a:cubicBezTo>
                    <a:pt x="6523" y="10346"/>
                    <a:pt x="6631" y="11036"/>
                    <a:pt x="6821" y="11628"/>
                  </a:cubicBezTo>
                  <a:cubicBezTo>
                    <a:pt x="7011" y="12220"/>
                    <a:pt x="7283" y="12713"/>
                    <a:pt x="7717" y="12959"/>
                  </a:cubicBezTo>
                  <a:cubicBezTo>
                    <a:pt x="8151" y="13206"/>
                    <a:pt x="8748" y="13206"/>
                    <a:pt x="9453" y="12910"/>
                  </a:cubicBezTo>
                  <a:cubicBezTo>
                    <a:pt x="10159" y="12614"/>
                    <a:pt x="10973" y="12023"/>
                    <a:pt x="11434" y="11480"/>
                  </a:cubicBezTo>
                  <a:cubicBezTo>
                    <a:pt x="11896" y="10938"/>
                    <a:pt x="12004" y="10444"/>
                    <a:pt x="11923" y="10149"/>
                  </a:cubicBezTo>
                  <a:cubicBezTo>
                    <a:pt x="11841" y="9853"/>
                    <a:pt x="11570" y="9754"/>
                    <a:pt x="11244" y="9705"/>
                  </a:cubicBezTo>
                  <a:cubicBezTo>
                    <a:pt x="10919" y="9655"/>
                    <a:pt x="10539" y="9655"/>
                    <a:pt x="10159" y="9655"/>
                  </a:cubicBezTo>
                  <a:cubicBezTo>
                    <a:pt x="9779" y="9655"/>
                    <a:pt x="9399" y="9655"/>
                    <a:pt x="9318" y="9853"/>
                  </a:cubicBezTo>
                  <a:cubicBezTo>
                    <a:pt x="9236" y="10050"/>
                    <a:pt x="9453" y="10444"/>
                    <a:pt x="10186" y="10839"/>
                  </a:cubicBezTo>
                  <a:cubicBezTo>
                    <a:pt x="10919" y="11233"/>
                    <a:pt x="12167" y="11628"/>
                    <a:pt x="13307" y="11677"/>
                  </a:cubicBezTo>
                  <a:cubicBezTo>
                    <a:pt x="14446" y="11727"/>
                    <a:pt x="15478" y="11431"/>
                    <a:pt x="16129" y="11086"/>
                  </a:cubicBezTo>
                  <a:cubicBezTo>
                    <a:pt x="16780" y="10740"/>
                    <a:pt x="17051" y="10346"/>
                    <a:pt x="17079" y="10001"/>
                  </a:cubicBezTo>
                  <a:cubicBezTo>
                    <a:pt x="17106" y="9655"/>
                    <a:pt x="16889" y="9359"/>
                    <a:pt x="16617" y="9212"/>
                  </a:cubicBezTo>
                  <a:cubicBezTo>
                    <a:pt x="16346" y="9064"/>
                    <a:pt x="16020" y="9064"/>
                    <a:pt x="15640" y="9064"/>
                  </a:cubicBezTo>
                  <a:cubicBezTo>
                    <a:pt x="15261" y="9064"/>
                    <a:pt x="14826" y="9064"/>
                    <a:pt x="14528" y="9261"/>
                  </a:cubicBezTo>
                  <a:cubicBezTo>
                    <a:pt x="14229" y="9458"/>
                    <a:pt x="14067" y="9853"/>
                    <a:pt x="14094" y="10247"/>
                  </a:cubicBezTo>
                  <a:cubicBezTo>
                    <a:pt x="14121" y="10642"/>
                    <a:pt x="14338" y="11036"/>
                    <a:pt x="14908" y="11233"/>
                  </a:cubicBezTo>
                  <a:cubicBezTo>
                    <a:pt x="15478" y="11431"/>
                    <a:pt x="16400" y="11431"/>
                    <a:pt x="17350" y="10938"/>
                  </a:cubicBezTo>
                  <a:cubicBezTo>
                    <a:pt x="18300" y="10444"/>
                    <a:pt x="19277" y="9458"/>
                    <a:pt x="19955" y="8077"/>
                  </a:cubicBezTo>
                  <a:cubicBezTo>
                    <a:pt x="20633" y="6696"/>
                    <a:pt x="21013" y="4921"/>
                    <a:pt x="21203" y="3787"/>
                  </a:cubicBezTo>
                  <a:cubicBezTo>
                    <a:pt x="21393" y="2653"/>
                    <a:pt x="21393" y="2159"/>
                    <a:pt x="21312" y="1716"/>
                  </a:cubicBezTo>
                  <a:cubicBezTo>
                    <a:pt x="21230" y="1272"/>
                    <a:pt x="21068" y="877"/>
                    <a:pt x="20878" y="532"/>
                  </a:cubicBezTo>
                  <a:cubicBezTo>
                    <a:pt x="20688" y="187"/>
                    <a:pt x="20471" y="-109"/>
                    <a:pt x="20308" y="39"/>
                  </a:cubicBezTo>
                  <a:cubicBezTo>
                    <a:pt x="20145" y="187"/>
                    <a:pt x="20036" y="779"/>
                    <a:pt x="19955" y="2702"/>
                  </a:cubicBezTo>
                  <a:cubicBezTo>
                    <a:pt x="19874" y="4625"/>
                    <a:pt x="19819" y="7880"/>
                    <a:pt x="19928" y="10790"/>
                  </a:cubicBezTo>
                  <a:cubicBezTo>
                    <a:pt x="20036" y="13699"/>
                    <a:pt x="20308" y="16264"/>
                    <a:pt x="20498" y="17792"/>
                  </a:cubicBezTo>
                  <a:cubicBezTo>
                    <a:pt x="20688" y="19321"/>
                    <a:pt x="20796" y="19814"/>
                    <a:pt x="20932" y="20357"/>
                  </a:cubicBezTo>
                  <a:cubicBezTo>
                    <a:pt x="21068" y="20899"/>
                    <a:pt x="21230" y="21491"/>
                    <a:pt x="21339" y="21442"/>
                  </a:cubicBezTo>
                  <a:cubicBezTo>
                    <a:pt x="21447" y="21392"/>
                    <a:pt x="21502" y="20702"/>
                    <a:pt x="21556" y="200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2" name="Line"/>
            <p:cNvSpPr/>
            <p:nvPr/>
          </p:nvSpPr>
          <p:spPr>
            <a:xfrm>
              <a:off x="1473717" y="477401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3" name="Line"/>
            <p:cNvSpPr/>
            <p:nvPr/>
          </p:nvSpPr>
          <p:spPr>
            <a:xfrm>
              <a:off x="0" y="819884"/>
              <a:ext cx="1789061" cy="2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0982" fill="norm" stroke="1" extrusionOk="0">
                  <a:moveTo>
                    <a:pt x="0" y="10800"/>
                  </a:moveTo>
                  <a:cubicBezTo>
                    <a:pt x="1501" y="14400"/>
                    <a:pt x="3002" y="18000"/>
                    <a:pt x="4503" y="19800"/>
                  </a:cubicBezTo>
                  <a:cubicBezTo>
                    <a:pt x="6005" y="21600"/>
                    <a:pt x="7506" y="21600"/>
                    <a:pt x="8819" y="18000"/>
                  </a:cubicBezTo>
                  <a:cubicBezTo>
                    <a:pt x="10133" y="14400"/>
                    <a:pt x="11259" y="7200"/>
                    <a:pt x="12593" y="3600"/>
                  </a:cubicBezTo>
                  <a:cubicBezTo>
                    <a:pt x="13927" y="0"/>
                    <a:pt x="15470" y="0"/>
                    <a:pt x="16784" y="1800"/>
                  </a:cubicBezTo>
                  <a:cubicBezTo>
                    <a:pt x="18097" y="3600"/>
                    <a:pt x="19181" y="7200"/>
                    <a:pt x="19849" y="9000"/>
                  </a:cubicBezTo>
                  <a:cubicBezTo>
                    <a:pt x="20516" y="10800"/>
                    <a:pt x="20766" y="10800"/>
                    <a:pt x="20995" y="10800"/>
                  </a:cubicBezTo>
                  <a:cubicBezTo>
                    <a:pt x="21225" y="10800"/>
                    <a:pt x="21433" y="10800"/>
                    <a:pt x="21517" y="9000"/>
                  </a:cubicBezTo>
                  <a:cubicBezTo>
                    <a:pt x="21600" y="7200"/>
                    <a:pt x="21558" y="3600"/>
                    <a:pt x="2151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4" name="Line"/>
            <p:cNvSpPr/>
            <p:nvPr/>
          </p:nvSpPr>
          <p:spPr>
            <a:xfrm>
              <a:off x="2764084" y="219724"/>
              <a:ext cx="365809" cy="420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53" fill="norm" stroke="1" extrusionOk="0">
                  <a:moveTo>
                    <a:pt x="1571" y="4651"/>
                  </a:moveTo>
                  <a:cubicBezTo>
                    <a:pt x="785" y="3598"/>
                    <a:pt x="0" y="2544"/>
                    <a:pt x="0" y="1754"/>
                  </a:cubicBezTo>
                  <a:cubicBezTo>
                    <a:pt x="0" y="964"/>
                    <a:pt x="785" y="437"/>
                    <a:pt x="2455" y="173"/>
                  </a:cubicBezTo>
                  <a:cubicBezTo>
                    <a:pt x="4124" y="-90"/>
                    <a:pt x="6676" y="-90"/>
                    <a:pt x="10211" y="437"/>
                  </a:cubicBezTo>
                  <a:cubicBezTo>
                    <a:pt x="13745" y="964"/>
                    <a:pt x="18262" y="2017"/>
                    <a:pt x="19931" y="2544"/>
                  </a:cubicBezTo>
                  <a:cubicBezTo>
                    <a:pt x="21600" y="3071"/>
                    <a:pt x="20422" y="3071"/>
                    <a:pt x="19342" y="3159"/>
                  </a:cubicBezTo>
                  <a:cubicBezTo>
                    <a:pt x="18262" y="3247"/>
                    <a:pt x="17280" y="3422"/>
                    <a:pt x="16396" y="3861"/>
                  </a:cubicBezTo>
                  <a:cubicBezTo>
                    <a:pt x="15513" y="4300"/>
                    <a:pt x="14727" y="5003"/>
                    <a:pt x="14335" y="6320"/>
                  </a:cubicBezTo>
                  <a:cubicBezTo>
                    <a:pt x="13942" y="7637"/>
                    <a:pt x="13942" y="9569"/>
                    <a:pt x="14335" y="11764"/>
                  </a:cubicBezTo>
                  <a:cubicBezTo>
                    <a:pt x="14727" y="13959"/>
                    <a:pt x="15513" y="16417"/>
                    <a:pt x="15905" y="18086"/>
                  </a:cubicBezTo>
                  <a:cubicBezTo>
                    <a:pt x="16298" y="19754"/>
                    <a:pt x="16298" y="20632"/>
                    <a:pt x="15807" y="21071"/>
                  </a:cubicBezTo>
                  <a:cubicBezTo>
                    <a:pt x="15316" y="21510"/>
                    <a:pt x="14335" y="21510"/>
                    <a:pt x="12764" y="20544"/>
                  </a:cubicBezTo>
                  <a:cubicBezTo>
                    <a:pt x="11193" y="19578"/>
                    <a:pt x="9033" y="17647"/>
                    <a:pt x="6873" y="15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5" name="Line"/>
            <p:cNvSpPr/>
            <p:nvPr/>
          </p:nvSpPr>
          <p:spPr>
            <a:xfrm>
              <a:off x="3280133" y="0"/>
              <a:ext cx="580591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600" fill="norm" stroke="1" extrusionOk="0">
                  <a:moveTo>
                    <a:pt x="2292" y="0"/>
                  </a:moveTo>
                  <a:cubicBezTo>
                    <a:pt x="1778" y="1560"/>
                    <a:pt x="1264" y="3120"/>
                    <a:pt x="878" y="6000"/>
                  </a:cubicBezTo>
                  <a:cubicBezTo>
                    <a:pt x="492" y="8880"/>
                    <a:pt x="235" y="13080"/>
                    <a:pt x="107" y="15480"/>
                  </a:cubicBezTo>
                  <a:cubicBezTo>
                    <a:pt x="-22" y="17880"/>
                    <a:pt x="-22" y="18480"/>
                    <a:pt x="42" y="18480"/>
                  </a:cubicBezTo>
                  <a:cubicBezTo>
                    <a:pt x="107" y="18480"/>
                    <a:pt x="235" y="17880"/>
                    <a:pt x="557" y="17340"/>
                  </a:cubicBezTo>
                  <a:cubicBezTo>
                    <a:pt x="878" y="16800"/>
                    <a:pt x="1392" y="16320"/>
                    <a:pt x="1907" y="15900"/>
                  </a:cubicBezTo>
                  <a:cubicBezTo>
                    <a:pt x="2421" y="15480"/>
                    <a:pt x="2935" y="15120"/>
                    <a:pt x="3321" y="15480"/>
                  </a:cubicBezTo>
                  <a:cubicBezTo>
                    <a:pt x="3707" y="15840"/>
                    <a:pt x="3964" y="16920"/>
                    <a:pt x="4478" y="17940"/>
                  </a:cubicBezTo>
                  <a:cubicBezTo>
                    <a:pt x="4992" y="18960"/>
                    <a:pt x="5764" y="19920"/>
                    <a:pt x="7242" y="20580"/>
                  </a:cubicBezTo>
                  <a:cubicBezTo>
                    <a:pt x="8721" y="21240"/>
                    <a:pt x="10907" y="21600"/>
                    <a:pt x="12707" y="21420"/>
                  </a:cubicBezTo>
                  <a:cubicBezTo>
                    <a:pt x="14507" y="21240"/>
                    <a:pt x="15921" y="20520"/>
                    <a:pt x="16821" y="19860"/>
                  </a:cubicBezTo>
                  <a:cubicBezTo>
                    <a:pt x="17721" y="19200"/>
                    <a:pt x="18107" y="18600"/>
                    <a:pt x="18171" y="18000"/>
                  </a:cubicBezTo>
                  <a:cubicBezTo>
                    <a:pt x="18235" y="17400"/>
                    <a:pt x="17978" y="16800"/>
                    <a:pt x="17528" y="16440"/>
                  </a:cubicBezTo>
                  <a:cubicBezTo>
                    <a:pt x="17078" y="16080"/>
                    <a:pt x="16435" y="15960"/>
                    <a:pt x="15792" y="15900"/>
                  </a:cubicBezTo>
                  <a:cubicBezTo>
                    <a:pt x="15149" y="15840"/>
                    <a:pt x="14507" y="15840"/>
                    <a:pt x="14185" y="16260"/>
                  </a:cubicBezTo>
                  <a:cubicBezTo>
                    <a:pt x="13864" y="16680"/>
                    <a:pt x="13864" y="17520"/>
                    <a:pt x="14442" y="18360"/>
                  </a:cubicBezTo>
                  <a:cubicBezTo>
                    <a:pt x="15021" y="19200"/>
                    <a:pt x="16178" y="20040"/>
                    <a:pt x="17464" y="20580"/>
                  </a:cubicBezTo>
                  <a:cubicBezTo>
                    <a:pt x="18749" y="21120"/>
                    <a:pt x="20164" y="21360"/>
                    <a:pt x="215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6" name="Line"/>
            <p:cNvSpPr/>
            <p:nvPr/>
          </p:nvSpPr>
          <p:spPr>
            <a:xfrm>
              <a:off x="4452286" y="401581"/>
              <a:ext cx="570807" cy="176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0" fill="norm" stroke="1" extrusionOk="0">
                  <a:moveTo>
                    <a:pt x="0" y="4042"/>
                  </a:moveTo>
                  <a:cubicBezTo>
                    <a:pt x="1309" y="3227"/>
                    <a:pt x="2618" y="2412"/>
                    <a:pt x="3796" y="3634"/>
                  </a:cubicBezTo>
                  <a:cubicBezTo>
                    <a:pt x="4975" y="4857"/>
                    <a:pt x="6022" y="8117"/>
                    <a:pt x="6545" y="11582"/>
                  </a:cubicBezTo>
                  <a:cubicBezTo>
                    <a:pt x="7069" y="15046"/>
                    <a:pt x="7069" y="18714"/>
                    <a:pt x="6873" y="19733"/>
                  </a:cubicBezTo>
                  <a:cubicBezTo>
                    <a:pt x="6676" y="20751"/>
                    <a:pt x="6284" y="19121"/>
                    <a:pt x="6218" y="16268"/>
                  </a:cubicBezTo>
                  <a:cubicBezTo>
                    <a:pt x="6153" y="13416"/>
                    <a:pt x="6415" y="9340"/>
                    <a:pt x="6807" y="6487"/>
                  </a:cubicBezTo>
                  <a:cubicBezTo>
                    <a:pt x="7200" y="3634"/>
                    <a:pt x="7724" y="2004"/>
                    <a:pt x="8313" y="985"/>
                  </a:cubicBezTo>
                  <a:cubicBezTo>
                    <a:pt x="8902" y="-33"/>
                    <a:pt x="9556" y="-441"/>
                    <a:pt x="10211" y="1189"/>
                  </a:cubicBezTo>
                  <a:cubicBezTo>
                    <a:pt x="10865" y="2819"/>
                    <a:pt x="11520" y="6487"/>
                    <a:pt x="11847" y="9748"/>
                  </a:cubicBezTo>
                  <a:cubicBezTo>
                    <a:pt x="12175" y="13008"/>
                    <a:pt x="12175" y="15861"/>
                    <a:pt x="12240" y="16268"/>
                  </a:cubicBezTo>
                  <a:cubicBezTo>
                    <a:pt x="12305" y="16676"/>
                    <a:pt x="12436" y="14638"/>
                    <a:pt x="12633" y="12601"/>
                  </a:cubicBezTo>
                  <a:cubicBezTo>
                    <a:pt x="12829" y="10563"/>
                    <a:pt x="13091" y="8525"/>
                    <a:pt x="13549" y="6284"/>
                  </a:cubicBezTo>
                  <a:cubicBezTo>
                    <a:pt x="14007" y="4042"/>
                    <a:pt x="14662" y="1597"/>
                    <a:pt x="15316" y="578"/>
                  </a:cubicBezTo>
                  <a:cubicBezTo>
                    <a:pt x="15971" y="-441"/>
                    <a:pt x="16625" y="-33"/>
                    <a:pt x="17084" y="1189"/>
                  </a:cubicBezTo>
                  <a:cubicBezTo>
                    <a:pt x="17542" y="2412"/>
                    <a:pt x="17804" y="4450"/>
                    <a:pt x="18000" y="6487"/>
                  </a:cubicBezTo>
                  <a:cubicBezTo>
                    <a:pt x="18196" y="8525"/>
                    <a:pt x="18327" y="10563"/>
                    <a:pt x="18524" y="12601"/>
                  </a:cubicBezTo>
                  <a:cubicBezTo>
                    <a:pt x="18720" y="14638"/>
                    <a:pt x="18982" y="16676"/>
                    <a:pt x="19375" y="18306"/>
                  </a:cubicBezTo>
                  <a:cubicBezTo>
                    <a:pt x="19767" y="19936"/>
                    <a:pt x="20291" y="21159"/>
                    <a:pt x="20684" y="20751"/>
                  </a:cubicBezTo>
                  <a:cubicBezTo>
                    <a:pt x="21076" y="20344"/>
                    <a:pt x="21338" y="18306"/>
                    <a:pt x="21600" y="16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7" name="Line"/>
            <p:cNvSpPr/>
            <p:nvPr/>
          </p:nvSpPr>
          <p:spPr>
            <a:xfrm>
              <a:off x="5157303" y="46559"/>
              <a:ext cx="1007401" cy="593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36" fill="norm" stroke="1" extrusionOk="0">
                  <a:moveTo>
                    <a:pt x="3333" y="14426"/>
                  </a:moveTo>
                  <a:cubicBezTo>
                    <a:pt x="2596" y="14551"/>
                    <a:pt x="1858" y="14676"/>
                    <a:pt x="1306" y="14988"/>
                  </a:cubicBezTo>
                  <a:cubicBezTo>
                    <a:pt x="753" y="15300"/>
                    <a:pt x="384" y="15800"/>
                    <a:pt x="163" y="16361"/>
                  </a:cubicBezTo>
                  <a:cubicBezTo>
                    <a:pt x="-58" y="16923"/>
                    <a:pt x="-132" y="17548"/>
                    <a:pt x="458" y="18047"/>
                  </a:cubicBezTo>
                  <a:cubicBezTo>
                    <a:pt x="1048" y="18546"/>
                    <a:pt x="2301" y="18921"/>
                    <a:pt x="3149" y="18983"/>
                  </a:cubicBezTo>
                  <a:cubicBezTo>
                    <a:pt x="3996" y="19046"/>
                    <a:pt x="4439" y="18796"/>
                    <a:pt x="4734" y="18359"/>
                  </a:cubicBezTo>
                  <a:cubicBezTo>
                    <a:pt x="5028" y="17922"/>
                    <a:pt x="5176" y="17298"/>
                    <a:pt x="5139" y="16736"/>
                  </a:cubicBezTo>
                  <a:cubicBezTo>
                    <a:pt x="5102" y="16174"/>
                    <a:pt x="4881" y="15675"/>
                    <a:pt x="4549" y="15300"/>
                  </a:cubicBezTo>
                  <a:cubicBezTo>
                    <a:pt x="4217" y="14926"/>
                    <a:pt x="3775" y="14676"/>
                    <a:pt x="3591" y="14863"/>
                  </a:cubicBezTo>
                  <a:cubicBezTo>
                    <a:pt x="3407" y="15051"/>
                    <a:pt x="3480" y="15675"/>
                    <a:pt x="3775" y="16424"/>
                  </a:cubicBezTo>
                  <a:cubicBezTo>
                    <a:pt x="4070" y="17173"/>
                    <a:pt x="4586" y="18047"/>
                    <a:pt x="5323" y="18671"/>
                  </a:cubicBezTo>
                  <a:cubicBezTo>
                    <a:pt x="6060" y="19296"/>
                    <a:pt x="7019" y="19670"/>
                    <a:pt x="7904" y="19171"/>
                  </a:cubicBezTo>
                  <a:cubicBezTo>
                    <a:pt x="8788" y="18671"/>
                    <a:pt x="9599" y="17298"/>
                    <a:pt x="10226" y="15175"/>
                  </a:cubicBezTo>
                  <a:cubicBezTo>
                    <a:pt x="10852" y="13053"/>
                    <a:pt x="11295" y="10181"/>
                    <a:pt x="11442" y="7684"/>
                  </a:cubicBezTo>
                  <a:cubicBezTo>
                    <a:pt x="11589" y="5187"/>
                    <a:pt x="11442" y="3064"/>
                    <a:pt x="11184" y="1753"/>
                  </a:cubicBezTo>
                  <a:cubicBezTo>
                    <a:pt x="10926" y="442"/>
                    <a:pt x="10557" y="-57"/>
                    <a:pt x="10373" y="5"/>
                  </a:cubicBezTo>
                  <a:cubicBezTo>
                    <a:pt x="10189" y="68"/>
                    <a:pt x="10189" y="692"/>
                    <a:pt x="10152" y="2877"/>
                  </a:cubicBezTo>
                  <a:cubicBezTo>
                    <a:pt x="10115" y="5062"/>
                    <a:pt x="10041" y="8808"/>
                    <a:pt x="10152" y="11617"/>
                  </a:cubicBezTo>
                  <a:cubicBezTo>
                    <a:pt x="10263" y="14426"/>
                    <a:pt x="10557" y="16299"/>
                    <a:pt x="10815" y="17548"/>
                  </a:cubicBezTo>
                  <a:cubicBezTo>
                    <a:pt x="11073" y="18796"/>
                    <a:pt x="11295" y="19420"/>
                    <a:pt x="11590" y="19795"/>
                  </a:cubicBezTo>
                  <a:cubicBezTo>
                    <a:pt x="11884" y="20170"/>
                    <a:pt x="12253" y="20294"/>
                    <a:pt x="12769" y="20107"/>
                  </a:cubicBezTo>
                  <a:cubicBezTo>
                    <a:pt x="13285" y="19920"/>
                    <a:pt x="13949" y="19420"/>
                    <a:pt x="14428" y="18921"/>
                  </a:cubicBezTo>
                  <a:cubicBezTo>
                    <a:pt x="14907" y="18422"/>
                    <a:pt x="15202" y="17922"/>
                    <a:pt x="15423" y="17360"/>
                  </a:cubicBezTo>
                  <a:cubicBezTo>
                    <a:pt x="15644" y="16798"/>
                    <a:pt x="15792" y="16174"/>
                    <a:pt x="15902" y="16237"/>
                  </a:cubicBezTo>
                  <a:cubicBezTo>
                    <a:pt x="16013" y="16299"/>
                    <a:pt x="16086" y="17048"/>
                    <a:pt x="16197" y="17735"/>
                  </a:cubicBezTo>
                  <a:cubicBezTo>
                    <a:pt x="16308" y="18422"/>
                    <a:pt x="16455" y="19046"/>
                    <a:pt x="16602" y="19670"/>
                  </a:cubicBezTo>
                  <a:cubicBezTo>
                    <a:pt x="16750" y="20294"/>
                    <a:pt x="16897" y="20919"/>
                    <a:pt x="17155" y="21231"/>
                  </a:cubicBezTo>
                  <a:cubicBezTo>
                    <a:pt x="17413" y="21543"/>
                    <a:pt x="17782" y="21543"/>
                    <a:pt x="18187" y="20919"/>
                  </a:cubicBezTo>
                  <a:cubicBezTo>
                    <a:pt x="18593" y="20294"/>
                    <a:pt x="19035" y="19046"/>
                    <a:pt x="19404" y="18047"/>
                  </a:cubicBezTo>
                  <a:cubicBezTo>
                    <a:pt x="19772" y="17048"/>
                    <a:pt x="20067" y="16299"/>
                    <a:pt x="20288" y="16299"/>
                  </a:cubicBezTo>
                  <a:cubicBezTo>
                    <a:pt x="20510" y="16299"/>
                    <a:pt x="20657" y="17048"/>
                    <a:pt x="20768" y="17735"/>
                  </a:cubicBezTo>
                  <a:cubicBezTo>
                    <a:pt x="20878" y="18422"/>
                    <a:pt x="20952" y="19046"/>
                    <a:pt x="21063" y="19420"/>
                  </a:cubicBezTo>
                  <a:cubicBezTo>
                    <a:pt x="21173" y="19795"/>
                    <a:pt x="21321" y="19920"/>
                    <a:pt x="21468" y="20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8" name="Line"/>
            <p:cNvSpPr/>
            <p:nvPr/>
          </p:nvSpPr>
          <p:spPr>
            <a:xfrm>
              <a:off x="6060921" y="290592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29" name="Line"/>
            <p:cNvSpPr/>
            <p:nvPr/>
          </p:nvSpPr>
          <p:spPr>
            <a:xfrm>
              <a:off x="5500493" y="373618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0" name="Line"/>
            <p:cNvSpPr/>
            <p:nvPr/>
          </p:nvSpPr>
          <p:spPr>
            <a:xfrm>
              <a:off x="6341135" y="383996"/>
              <a:ext cx="24907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1" name="Line"/>
            <p:cNvSpPr/>
            <p:nvPr/>
          </p:nvSpPr>
          <p:spPr>
            <a:xfrm>
              <a:off x="6342674" y="394375"/>
              <a:ext cx="237163" cy="24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70" fill="norm" stroke="1" extrusionOk="0">
                  <a:moveTo>
                    <a:pt x="21461" y="0"/>
                  </a:moveTo>
                  <a:cubicBezTo>
                    <a:pt x="18018" y="4011"/>
                    <a:pt x="14574" y="8023"/>
                    <a:pt x="11444" y="11263"/>
                  </a:cubicBezTo>
                  <a:cubicBezTo>
                    <a:pt x="8313" y="14503"/>
                    <a:pt x="5496" y="16971"/>
                    <a:pt x="3461" y="18669"/>
                  </a:cubicBezTo>
                  <a:cubicBezTo>
                    <a:pt x="1426" y="20366"/>
                    <a:pt x="174" y="21291"/>
                    <a:pt x="18" y="21446"/>
                  </a:cubicBezTo>
                  <a:cubicBezTo>
                    <a:pt x="-139" y="21600"/>
                    <a:pt x="800" y="20983"/>
                    <a:pt x="1739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2" name="Line"/>
            <p:cNvSpPr/>
            <p:nvPr/>
          </p:nvSpPr>
          <p:spPr>
            <a:xfrm>
              <a:off x="8167714" y="845406"/>
              <a:ext cx="299431" cy="32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139" fill="norm" stroke="1" extrusionOk="0">
                  <a:moveTo>
                    <a:pt x="0" y="1715"/>
                  </a:moveTo>
                  <a:cubicBezTo>
                    <a:pt x="2483" y="4865"/>
                    <a:pt x="4966" y="8015"/>
                    <a:pt x="6331" y="10602"/>
                  </a:cubicBezTo>
                  <a:cubicBezTo>
                    <a:pt x="7697" y="13190"/>
                    <a:pt x="7945" y="15215"/>
                    <a:pt x="7945" y="16790"/>
                  </a:cubicBezTo>
                  <a:cubicBezTo>
                    <a:pt x="7945" y="18365"/>
                    <a:pt x="7697" y="19490"/>
                    <a:pt x="6952" y="20277"/>
                  </a:cubicBezTo>
                  <a:cubicBezTo>
                    <a:pt x="6207" y="21065"/>
                    <a:pt x="4966" y="21515"/>
                    <a:pt x="3848" y="20727"/>
                  </a:cubicBezTo>
                  <a:cubicBezTo>
                    <a:pt x="2731" y="19940"/>
                    <a:pt x="1738" y="17915"/>
                    <a:pt x="2110" y="14877"/>
                  </a:cubicBezTo>
                  <a:cubicBezTo>
                    <a:pt x="2483" y="11840"/>
                    <a:pt x="4221" y="7790"/>
                    <a:pt x="6331" y="5202"/>
                  </a:cubicBezTo>
                  <a:cubicBezTo>
                    <a:pt x="8441" y="2615"/>
                    <a:pt x="10924" y="1490"/>
                    <a:pt x="12786" y="815"/>
                  </a:cubicBezTo>
                  <a:cubicBezTo>
                    <a:pt x="14648" y="140"/>
                    <a:pt x="15890" y="-85"/>
                    <a:pt x="17131" y="27"/>
                  </a:cubicBezTo>
                  <a:cubicBezTo>
                    <a:pt x="18372" y="140"/>
                    <a:pt x="19614" y="590"/>
                    <a:pt x="20110" y="1940"/>
                  </a:cubicBezTo>
                  <a:cubicBezTo>
                    <a:pt x="20607" y="3290"/>
                    <a:pt x="20359" y="5540"/>
                    <a:pt x="19738" y="7115"/>
                  </a:cubicBezTo>
                  <a:cubicBezTo>
                    <a:pt x="19117" y="8690"/>
                    <a:pt x="18124" y="9590"/>
                    <a:pt x="17007" y="10152"/>
                  </a:cubicBezTo>
                  <a:cubicBezTo>
                    <a:pt x="15890" y="10715"/>
                    <a:pt x="14648" y="10940"/>
                    <a:pt x="14648" y="10940"/>
                  </a:cubicBezTo>
                  <a:cubicBezTo>
                    <a:pt x="14648" y="10940"/>
                    <a:pt x="15890" y="10715"/>
                    <a:pt x="17007" y="10940"/>
                  </a:cubicBezTo>
                  <a:cubicBezTo>
                    <a:pt x="18124" y="11165"/>
                    <a:pt x="19117" y="11840"/>
                    <a:pt x="19986" y="13077"/>
                  </a:cubicBezTo>
                  <a:cubicBezTo>
                    <a:pt x="20855" y="14315"/>
                    <a:pt x="21600" y="16115"/>
                    <a:pt x="21476" y="17352"/>
                  </a:cubicBezTo>
                  <a:cubicBezTo>
                    <a:pt x="21352" y="18590"/>
                    <a:pt x="20359" y="19265"/>
                    <a:pt x="18497" y="19377"/>
                  </a:cubicBezTo>
                  <a:cubicBezTo>
                    <a:pt x="16634" y="19490"/>
                    <a:pt x="13903" y="19040"/>
                    <a:pt x="12166" y="18252"/>
                  </a:cubicBezTo>
                  <a:cubicBezTo>
                    <a:pt x="10428" y="17465"/>
                    <a:pt x="9683" y="16340"/>
                    <a:pt x="8938" y="15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3" name="Line"/>
            <p:cNvSpPr/>
            <p:nvPr/>
          </p:nvSpPr>
          <p:spPr>
            <a:xfrm>
              <a:off x="7762960" y="975559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009" y="7200"/>
                    <a:pt x="10017" y="14400"/>
                    <a:pt x="13617" y="18000"/>
                  </a:cubicBezTo>
                  <a:cubicBezTo>
                    <a:pt x="17217" y="21600"/>
                    <a:pt x="194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4" name="Line"/>
            <p:cNvSpPr/>
            <p:nvPr/>
          </p:nvSpPr>
          <p:spPr>
            <a:xfrm>
              <a:off x="7721002" y="892533"/>
              <a:ext cx="15612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600" fill="norm" stroke="1" extrusionOk="0">
                  <a:moveTo>
                    <a:pt x="21191" y="0"/>
                  </a:moveTo>
                  <a:cubicBezTo>
                    <a:pt x="16495" y="2541"/>
                    <a:pt x="11800" y="5082"/>
                    <a:pt x="7808" y="6988"/>
                  </a:cubicBezTo>
                  <a:cubicBezTo>
                    <a:pt x="3817" y="8894"/>
                    <a:pt x="530" y="10165"/>
                    <a:pt x="61" y="11435"/>
                  </a:cubicBezTo>
                  <a:cubicBezTo>
                    <a:pt x="-409" y="12706"/>
                    <a:pt x="1939" y="13976"/>
                    <a:pt x="4287" y="15035"/>
                  </a:cubicBezTo>
                  <a:cubicBezTo>
                    <a:pt x="6634" y="16094"/>
                    <a:pt x="8982" y="16941"/>
                    <a:pt x="11330" y="17576"/>
                  </a:cubicBezTo>
                  <a:cubicBezTo>
                    <a:pt x="13678" y="18212"/>
                    <a:pt x="16026" y="18635"/>
                    <a:pt x="17200" y="19271"/>
                  </a:cubicBezTo>
                  <a:cubicBezTo>
                    <a:pt x="18374" y="19906"/>
                    <a:pt x="18374" y="20753"/>
                    <a:pt x="183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5" name="Line"/>
            <p:cNvSpPr/>
            <p:nvPr/>
          </p:nvSpPr>
          <p:spPr>
            <a:xfrm>
              <a:off x="7307122" y="861397"/>
              <a:ext cx="190897" cy="320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539" fill="norm" stroke="1" extrusionOk="0">
                  <a:moveTo>
                    <a:pt x="2148" y="0"/>
                  </a:moveTo>
                  <a:cubicBezTo>
                    <a:pt x="1775" y="1161"/>
                    <a:pt x="1403" y="2323"/>
                    <a:pt x="2148" y="3019"/>
                  </a:cubicBezTo>
                  <a:cubicBezTo>
                    <a:pt x="2893" y="3716"/>
                    <a:pt x="4755" y="3948"/>
                    <a:pt x="6803" y="4181"/>
                  </a:cubicBezTo>
                  <a:cubicBezTo>
                    <a:pt x="8851" y="4413"/>
                    <a:pt x="11086" y="4645"/>
                    <a:pt x="13693" y="4645"/>
                  </a:cubicBezTo>
                  <a:cubicBezTo>
                    <a:pt x="16300" y="4645"/>
                    <a:pt x="19279" y="4413"/>
                    <a:pt x="20210" y="3832"/>
                  </a:cubicBezTo>
                  <a:cubicBezTo>
                    <a:pt x="21141" y="3252"/>
                    <a:pt x="20024" y="2323"/>
                    <a:pt x="18534" y="1858"/>
                  </a:cubicBezTo>
                  <a:cubicBezTo>
                    <a:pt x="17044" y="1394"/>
                    <a:pt x="15182" y="1394"/>
                    <a:pt x="12575" y="1858"/>
                  </a:cubicBezTo>
                  <a:cubicBezTo>
                    <a:pt x="9969" y="2323"/>
                    <a:pt x="6617" y="3252"/>
                    <a:pt x="4010" y="5806"/>
                  </a:cubicBezTo>
                  <a:cubicBezTo>
                    <a:pt x="1403" y="8361"/>
                    <a:pt x="-459" y="12542"/>
                    <a:pt x="100" y="15445"/>
                  </a:cubicBezTo>
                  <a:cubicBezTo>
                    <a:pt x="658" y="18348"/>
                    <a:pt x="3638" y="19974"/>
                    <a:pt x="6058" y="20787"/>
                  </a:cubicBezTo>
                  <a:cubicBezTo>
                    <a:pt x="8479" y="21600"/>
                    <a:pt x="10341" y="21600"/>
                    <a:pt x="12203" y="21484"/>
                  </a:cubicBezTo>
                  <a:cubicBezTo>
                    <a:pt x="14065" y="21368"/>
                    <a:pt x="15927" y="21135"/>
                    <a:pt x="16858" y="20439"/>
                  </a:cubicBezTo>
                  <a:cubicBezTo>
                    <a:pt x="17789" y="19742"/>
                    <a:pt x="17789" y="18581"/>
                    <a:pt x="16858" y="17652"/>
                  </a:cubicBezTo>
                  <a:cubicBezTo>
                    <a:pt x="15927" y="16723"/>
                    <a:pt x="14065" y="16026"/>
                    <a:pt x="12203" y="15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6" name="Line"/>
            <p:cNvSpPr/>
            <p:nvPr/>
          </p:nvSpPr>
          <p:spPr>
            <a:xfrm>
              <a:off x="7780258" y="179516"/>
              <a:ext cx="242268" cy="415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441" fill="norm" stroke="1" extrusionOk="0">
                  <a:moveTo>
                    <a:pt x="300" y="3054"/>
                  </a:moveTo>
                  <a:cubicBezTo>
                    <a:pt x="900" y="7696"/>
                    <a:pt x="1500" y="12337"/>
                    <a:pt x="1950" y="15104"/>
                  </a:cubicBezTo>
                  <a:cubicBezTo>
                    <a:pt x="2400" y="17871"/>
                    <a:pt x="2700" y="18763"/>
                    <a:pt x="3000" y="19656"/>
                  </a:cubicBezTo>
                  <a:cubicBezTo>
                    <a:pt x="3300" y="20548"/>
                    <a:pt x="3600" y="21441"/>
                    <a:pt x="3750" y="21441"/>
                  </a:cubicBezTo>
                  <a:cubicBezTo>
                    <a:pt x="3900" y="21441"/>
                    <a:pt x="3900" y="20548"/>
                    <a:pt x="3450" y="18228"/>
                  </a:cubicBezTo>
                  <a:cubicBezTo>
                    <a:pt x="3000" y="15907"/>
                    <a:pt x="2100" y="12158"/>
                    <a:pt x="1350" y="9302"/>
                  </a:cubicBezTo>
                  <a:cubicBezTo>
                    <a:pt x="600" y="6446"/>
                    <a:pt x="0" y="4482"/>
                    <a:pt x="0" y="3054"/>
                  </a:cubicBezTo>
                  <a:cubicBezTo>
                    <a:pt x="0" y="1626"/>
                    <a:pt x="600" y="734"/>
                    <a:pt x="2400" y="287"/>
                  </a:cubicBezTo>
                  <a:cubicBezTo>
                    <a:pt x="4200" y="-159"/>
                    <a:pt x="7200" y="-159"/>
                    <a:pt x="10650" y="823"/>
                  </a:cubicBezTo>
                  <a:cubicBezTo>
                    <a:pt x="14100" y="1805"/>
                    <a:pt x="18000" y="3768"/>
                    <a:pt x="19800" y="5732"/>
                  </a:cubicBezTo>
                  <a:cubicBezTo>
                    <a:pt x="21600" y="7696"/>
                    <a:pt x="21300" y="9659"/>
                    <a:pt x="19500" y="10820"/>
                  </a:cubicBezTo>
                  <a:cubicBezTo>
                    <a:pt x="17700" y="11980"/>
                    <a:pt x="14400" y="12337"/>
                    <a:pt x="11250" y="12158"/>
                  </a:cubicBezTo>
                  <a:cubicBezTo>
                    <a:pt x="8100" y="11980"/>
                    <a:pt x="5100" y="11266"/>
                    <a:pt x="3300" y="10373"/>
                  </a:cubicBezTo>
                  <a:cubicBezTo>
                    <a:pt x="1500" y="9481"/>
                    <a:pt x="900" y="8410"/>
                    <a:pt x="300" y="7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7" name="Line"/>
            <p:cNvSpPr/>
            <p:nvPr/>
          </p:nvSpPr>
          <p:spPr>
            <a:xfrm>
              <a:off x="9288569" y="407574"/>
              <a:ext cx="359782" cy="275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fill="norm" stroke="1" extrusionOk="0">
                  <a:moveTo>
                    <a:pt x="0" y="2983"/>
                  </a:moveTo>
                  <a:cubicBezTo>
                    <a:pt x="0" y="5650"/>
                    <a:pt x="0" y="8316"/>
                    <a:pt x="831" y="10583"/>
                  </a:cubicBezTo>
                  <a:cubicBezTo>
                    <a:pt x="1662" y="12850"/>
                    <a:pt x="3323" y="14716"/>
                    <a:pt x="4985" y="14716"/>
                  </a:cubicBezTo>
                  <a:cubicBezTo>
                    <a:pt x="6646" y="14716"/>
                    <a:pt x="8308" y="12850"/>
                    <a:pt x="9554" y="10583"/>
                  </a:cubicBezTo>
                  <a:cubicBezTo>
                    <a:pt x="10800" y="8316"/>
                    <a:pt x="11631" y="5650"/>
                    <a:pt x="12358" y="3650"/>
                  </a:cubicBezTo>
                  <a:cubicBezTo>
                    <a:pt x="13085" y="1650"/>
                    <a:pt x="13708" y="316"/>
                    <a:pt x="14435" y="50"/>
                  </a:cubicBezTo>
                  <a:cubicBezTo>
                    <a:pt x="15162" y="-217"/>
                    <a:pt x="15992" y="583"/>
                    <a:pt x="17135" y="2850"/>
                  </a:cubicBezTo>
                  <a:cubicBezTo>
                    <a:pt x="18277" y="5116"/>
                    <a:pt x="19731" y="8850"/>
                    <a:pt x="20562" y="11516"/>
                  </a:cubicBezTo>
                  <a:cubicBezTo>
                    <a:pt x="21392" y="14183"/>
                    <a:pt x="21600" y="15783"/>
                    <a:pt x="21600" y="17250"/>
                  </a:cubicBezTo>
                  <a:cubicBezTo>
                    <a:pt x="21600" y="18716"/>
                    <a:pt x="21392" y="20050"/>
                    <a:pt x="20769" y="20716"/>
                  </a:cubicBezTo>
                  <a:cubicBezTo>
                    <a:pt x="20146" y="21383"/>
                    <a:pt x="19108" y="21383"/>
                    <a:pt x="17654" y="20716"/>
                  </a:cubicBezTo>
                  <a:cubicBezTo>
                    <a:pt x="16200" y="20050"/>
                    <a:pt x="14331" y="18716"/>
                    <a:pt x="12462" y="17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8" name="Line"/>
            <p:cNvSpPr/>
            <p:nvPr/>
          </p:nvSpPr>
          <p:spPr>
            <a:xfrm>
              <a:off x="9309326" y="249078"/>
              <a:ext cx="7264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39" name="Line"/>
            <p:cNvSpPr/>
            <p:nvPr/>
          </p:nvSpPr>
          <p:spPr>
            <a:xfrm>
              <a:off x="10373757" y="181473"/>
              <a:ext cx="612047" cy="799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515" fill="norm" stroke="1" extrusionOk="0">
                  <a:moveTo>
                    <a:pt x="4502" y="11874"/>
                  </a:moveTo>
                  <a:cubicBezTo>
                    <a:pt x="5105" y="11967"/>
                    <a:pt x="5709" y="12060"/>
                    <a:pt x="6373" y="12107"/>
                  </a:cubicBezTo>
                  <a:cubicBezTo>
                    <a:pt x="7036" y="12154"/>
                    <a:pt x="7760" y="12154"/>
                    <a:pt x="8303" y="11921"/>
                  </a:cubicBezTo>
                  <a:cubicBezTo>
                    <a:pt x="8846" y="11688"/>
                    <a:pt x="9208" y="11223"/>
                    <a:pt x="9088" y="10850"/>
                  </a:cubicBezTo>
                  <a:cubicBezTo>
                    <a:pt x="8967" y="10478"/>
                    <a:pt x="8364" y="10198"/>
                    <a:pt x="7157" y="10012"/>
                  </a:cubicBezTo>
                  <a:cubicBezTo>
                    <a:pt x="5950" y="9826"/>
                    <a:pt x="4140" y="9733"/>
                    <a:pt x="2752" y="9733"/>
                  </a:cubicBezTo>
                  <a:cubicBezTo>
                    <a:pt x="1365" y="9733"/>
                    <a:pt x="399" y="9826"/>
                    <a:pt x="98" y="10105"/>
                  </a:cubicBezTo>
                  <a:cubicBezTo>
                    <a:pt x="-204" y="10385"/>
                    <a:pt x="158" y="10850"/>
                    <a:pt x="1666" y="11129"/>
                  </a:cubicBezTo>
                  <a:cubicBezTo>
                    <a:pt x="3175" y="11409"/>
                    <a:pt x="5830" y="11502"/>
                    <a:pt x="8545" y="11129"/>
                  </a:cubicBezTo>
                  <a:cubicBezTo>
                    <a:pt x="11260" y="10757"/>
                    <a:pt x="14035" y="9919"/>
                    <a:pt x="16147" y="8848"/>
                  </a:cubicBezTo>
                  <a:cubicBezTo>
                    <a:pt x="18259" y="7778"/>
                    <a:pt x="19707" y="6474"/>
                    <a:pt x="20491" y="5310"/>
                  </a:cubicBezTo>
                  <a:cubicBezTo>
                    <a:pt x="21275" y="4147"/>
                    <a:pt x="21396" y="3123"/>
                    <a:pt x="21336" y="2378"/>
                  </a:cubicBezTo>
                  <a:cubicBezTo>
                    <a:pt x="21275" y="1633"/>
                    <a:pt x="21034" y="1167"/>
                    <a:pt x="20612" y="748"/>
                  </a:cubicBezTo>
                  <a:cubicBezTo>
                    <a:pt x="20189" y="329"/>
                    <a:pt x="19586" y="-43"/>
                    <a:pt x="19164" y="4"/>
                  </a:cubicBezTo>
                  <a:cubicBezTo>
                    <a:pt x="18741" y="50"/>
                    <a:pt x="18500" y="516"/>
                    <a:pt x="18138" y="1959"/>
                  </a:cubicBezTo>
                  <a:cubicBezTo>
                    <a:pt x="17776" y="3402"/>
                    <a:pt x="17293" y="5823"/>
                    <a:pt x="17052" y="8616"/>
                  </a:cubicBezTo>
                  <a:cubicBezTo>
                    <a:pt x="16811" y="11409"/>
                    <a:pt x="16811" y="14574"/>
                    <a:pt x="16992" y="16669"/>
                  </a:cubicBezTo>
                  <a:cubicBezTo>
                    <a:pt x="17173" y="18764"/>
                    <a:pt x="17535" y="19788"/>
                    <a:pt x="17897" y="20486"/>
                  </a:cubicBezTo>
                  <a:cubicBezTo>
                    <a:pt x="18259" y="21185"/>
                    <a:pt x="18621" y="21557"/>
                    <a:pt x="18862" y="21510"/>
                  </a:cubicBezTo>
                  <a:cubicBezTo>
                    <a:pt x="19103" y="21464"/>
                    <a:pt x="19224" y="20998"/>
                    <a:pt x="19284" y="20486"/>
                  </a:cubicBezTo>
                  <a:cubicBezTo>
                    <a:pt x="19345" y="19974"/>
                    <a:pt x="19345" y="19416"/>
                    <a:pt x="19345" y="18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0" name="Line"/>
            <p:cNvSpPr/>
            <p:nvPr/>
          </p:nvSpPr>
          <p:spPr>
            <a:xfrm>
              <a:off x="10814178" y="643454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1" name="Line"/>
            <p:cNvSpPr/>
            <p:nvPr/>
          </p:nvSpPr>
          <p:spPr>
            <a:xfrm>
              <a:off x="11905448" y="467023"/>
              <a:ext cx="418475" cy="28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35" fill="norm" stroke="1" extrusionOk="0">
                  <a:moveTo>
                    <a:pt x="2046" y="0"/>
                  </a:moveTo>
                  <a:cubicBezTo>
                    <a:pt x="5055" y="2863"/>
                    <a:pt x="8065" y="5725"/>
                    <a:pt x="10013" y="8458"/>
                  </a:cubicBezTo>
                  <a:cubicBezTo>
                    <a:pt x="11960" y="11190"/>
                    <a:pt x="12846" y="13793"/>
                    <a:pt x="12314" y="15875"/>
                  </a:cubicBezTo>
                  <a:cubicBezTo>
                    <a:pt x="11783" y="17957"/>
                    <a:pt x="9836" y="19518"/>
                    <a:pt x="7800" y="20429"/>
                  </a:cubicBezTo>
                  <a:cubicBezTo>
                    <a:pt x="5764" y="21340"/>
                    <a:pt x="3639" y="21600"/>
                    <a:pt x="2223" y="21340"/>
                  </a:cubicBezTo>
                  <a:cubicBezTo>
                    <a:pt x="806" y="21080"/>
                    <a:pt x="98" y="20299"/>
                    <a:pt x="10" y="19388"/>
                  </a:cubicBezTo>
                  <a:cubicBezTo>
                    <a:pt x="-79" y="18477"/>
                    <a:pt x="452" y="17436"/>
                    <a:pt x="2400" y="16135"/>
                  </a:cubicBezTo>
                  <a:cubicBezTo>
                    <a:pt x="4347" y="14834"/>
                    <a:pt x="7711" y="13272"/>
                    <a:pt x="10367" y="12101"/>
                  </a:cubicBezTo>
                  <a:cubicBezTo>
                    <a:pt x="13023" y="10930"/>
                    <a:pt x="14970" y="10149"/>
                    <a:pt x="16387" y="9759"/>
                  </a:cubicBezTo>
                  <a:cubicBezTo>
                    <a:pt x="17803" y="9369"/>
                    <a:pt x="18688" y="9369"/>
                    <a:pt x="18688" y="8978"/>
                  </a:cubicBezTo>
                  <a:cubicBezTo>
                    <a:pt x="18688" y="8588"/>
                    <a:pt x="17803" y="7807"/>
                    <a:pt x="17626" y="8198"/>
                  </a:cubicBezTo>
                  <a:cubicBezTo>
                    <a:pt x="17449" y="8588"/>
                    <a:pt x="17980" y="10149"/>
                    <a:pt x="18511" y="11581"/>
                  </a:cubicBezTo>
                  <a:cubicBezTo>
                    <a:pt x="19042" y="13012"/>
                    <a:pt x="19573" y="14313"/>
                    <a:pt x="20105" y="15614"/>
                  </a:cubicBezTo>
                  <a:cubicBezTo>
                    <a:pt x="20636" y="16916"/>
                    <a:pt x="21167" y="18217"/>
                    <a:pt x="21344" y="17827"/>
                  </a:cubicBezTo>
                  <a:cubicBezTo>
                    <a:pt x="21521" y="17436"/>
                    <a:pt x="21344" y="15354"/>
                    <a:pt x="21167" y="13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2" name="Line"/>
            <p:cNvSpPr/>
            <p:nvPr/>
          </p:nvSpPr>
          <p:spPr>
            <a:xfrm>
              <a:off x="12163356" y="373618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3" name="Line"/>
            <p:cNvSpPr/>
            <p:nvPr/>
          </p:nvSpPr>
          <p:spPr>
            <a:xfrm>
              <a:off x="12443570" y="467023"/>
              <a:ext cx="61231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20" y="257"/>
                    <a:pt x="2441" y="514"/>
                    <a:pt x="3722" y="900"/>
                  </a:cubicBezTo>
                  <a:cubicBezTo>
                    <a:pt x="5003" y="1286"/>
                    <a:pt x="6346" y="1800"/>
                    <a:pt x="6773" y="2700"/>
                  </a:cubicBezTo>
                  <a:cubicBezTo>
                    <a:pt x="7200" y="3600"/>
                    <a:pt x="6712" y="4886"/>
                    <a:pt x="5858" y="6686"/>
                  </a:cubicBezTo>
                  <a:cubicBezTo>
                    <a:pt x="5003" y="8486"/>
                    <a:pt x="3783" y="10800"/>
                    <a:pt x="2929" y="12471"/>
                  </a:cubicBezTo>
                  <a:cubicBezTo>
                    <a:pt x="2075" y="14143"/>
                    <a:pt x="1586" y="15171"/>
                    <a:pt x="1647" y="15814"/>
                  </a:cubicBezTo>
                  <a:cubicBezTo>
                    <a:pt x="1708" y="16457"/>
                    <a:pt x="2319" y="16714"/>
                    <a:pt x="4210" y="17100"/>
                  </a:cubicBezTo>
                  <a:cubicBezTo>
                    <a:pt x="6102" y="17486"/>
                    <a:pt x="9275" y="18000"/>
                    <a:pt x="11471" y="18129"/>
                  </a:cubicBezTo>
                  <a:cubicBezTo>
                    <a:pt x="13668" y="18257"/>
                    <a:pt x="14888" y="18000"/>
                    <a:pt x="15803" y="17614"/>
                  </a:cubicBezTo>
                  <a:cubicBezTo>
                    <a:pt x="16719" y="17229"/>
                    <a:pt x="17329" y="16714"/>
                    <a:pt x="17695" y="15814"/>
                  </a:cubicBezTo>
                  <a:cubicBezTo>
                    <a:pt x="18061" y="14914"/>
                    <a:pt x="18183" y="13629"/>
                    <a:pt x="18000" y="12600"/>
                  </a:cubicBezTo>
                  <a:cubicBezTo>
                    <a:pt x="17817" y="11571"/>
                    <a:pt x="17329" y="10800"/>
                    <a:pt x="16780" y="10286"/>
                  </a:cubicBezTo>
                  <a:cubicBezTo>
                    <a:pt x="16231" y="9771"/>
                    <a:pt x="15620" y="9514"/>
                    <a:pt x="15010" y="9514"/>
                  </a:cubicBezTo>
                  <a:cubicBezTo>
                    <a:pt x="14400" y="9514"/>
                    <a:pt x="13790" y="9771"/>
                    <a:pt x="13424" y="10543"/>
                  </a:cubicBezTo>
                  <a:cubicBezTo>
                    <a:pt x="13058" y="11314"/>
                    <a:pt x="12936" y="12600"/>
                    <a:pt x="13119" y="13886"/>
                  </a:cubicBezTo>
                  <a:cubicBezTo>
                    <a:pt x="13302" y="15171"/>
                    <a:pt x="13790" y="16457"/>
                    <a:pt x="15254" y="17743"/>
                  </a:cubicBezTo>
                  <a:cubicBezTo>
                    <a:pt x="16719" y="19029"/>
                    <a:pt x="19159" y="203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4" name="Line"/>
            <p:cNvSpPr/>
            <p:nvPr/>
          </p:nvSpPr>
          <p:spPr>
            <a:xfrm>
              <a:off x="13678587" y="505729"/>
              <a:ext cx="394375" cy="20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fill="norm" stroke="1" extrusionOk="0">
                  <a:moveTo>
                    <a:pt x="0" y="5509"/>
                  </a:moveTo>
                  <a:cubicBezTo>
                    <a:pt x="379" y="3767"/>
                    <a:pt x="758" y="2025"/>
                    <a:pt x="1421" y="980"/>
                  </a:cubicBezTo>
                  <a:cubicBezTo>
                    <a:pt x="2084" y="-66"/>
                    <a:pt x="3032" y="-414"/>
                    <a:pt x="4168" y="631"/>
                  </a:cubicBezTo>
                  <a:cubicBezTo>
                    <a:pt x="5305" y="1676"/>
                    <a:pt x="6632" y="4115"/>
                    <a:pt x="7484" y="6554"/>
                  </a:cubicBezTo>
                  <a:cubicBezTo>
                    <a:pt x="8337" y="8992"/>
                    <a:pt x="8716" y="11431"/>
                    <a:pt x="8905" y="13870"/>
                  </a:cubicBezTo>
                  <a:cubicBezTo>
                    <a:pt x="9095" y="16309"/>
                    <a:pt x="9095" y="18747"/>
                    <a:pt x="9189" y="19096"/>
                  </a:cubicBezTo>
                  <a:cubicBezTo>
                    <a:pt x="9284" y="19444"/>
                    <a:pt x="9474" y="17702"/>
                    <a:pt x="10042" y="14915"/>
                  </a:cubicBezTo>
                  <a:cubicBezTo>
                    <a:pt x="10611" y="12128"/>
                    <a:pt x="11558" y="8296"/>
                    <a:pt x="12505" y="5857"/>
                  </a:cubicBezTo>
                  <a:cubicBezTo>
                    <a:pt x="13453" y="3418"/>
                    <a:pt x="14400" y="2373"/>
                    <a:pt x="15158" y="2547"/>
                  </a:cubicBezTo>
                  <a:cubicBezTo>
                    <a:pt x="15916" y="2721"/>
                    <a:pt x="16484" y="4115"/>
                    <a:pt x="16958" y="6728"/>
                  </a:cubicBezTo>
                  <a:cubicBezTo>
                    <a:pt x="17432" y="9341"/>
                    <a:pt x="17811" y="13173"/>
                    <a:pt x="18190" y="15960"/>
                  </a:cubicBezTo>
                  <a:cubicBezTo>
                    <a:pt x="18568" y="18747"/>
                    <a:pt x="18947" y="20489"/>
                    <a:pt x="19516" y="20838"/>
                  </a:cubicBezTo>
                  <a:cubicBezTo>
                    <a:pt x="20084" y="21186"/>
                    <a:pt x="20842" y="20141"/>
                    <a:pt x="21600" y="19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5" name="Line"/>
            <p:cNvSpPr/>
            <p:nvPr/>
          </p:nvSpPr>
          <p:spPr>
            <a:xfrm>
              <a:off x="14239015" y="508536"/>
              <a:ext cx="25945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184" y="5143"/>
                    <a:pt x="10368" y="10286"/>
                    <a:pt x="13968" y="13886"/>
                  </a:cubicBezTo>
                  <a:cubicBezTo>
                    <a:pt x="17568" y="17486"/>
                    <a:pt x="19584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6" name="Line"/>
            <p:cNvSpPr/>
            <p:nvPr/>
          </p:nvSpPr>
          <p:spPr>
            <a:xfrm>
              <a:off x="14259770" y="487779"/>
              <a:ext cx="18681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7" name="Line"/>
            <p:cNvSpPr/>
            <p:nvPr/>
          </p:nvSpPr>
          <p:spPr>
            <a:xfrm>
              <a:off x="14768306" y="504160"/>
              <a:ext cx="404755" cy="199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fill="norm" stroke="1" extrusionOk="0">
                  <a:moveTo>
                    <a:pt x="0" y="463"/>
                  </a:moveTo>
                  <a:cubicBezTo>
                    <a:pt x="923" y="97"/>
                    <a:pt x="1846" y="-269"/>
                    <a:pt x="2585" y="280"/>
                  </a:cubicBezTo>
                  <a:cubicBezTo>
                    <a:pt x="3323" y="829"/>
                    <a:pt x="3877" y="2294"/>
                    <a:pt x="4431" y="4856"/>
                  </a:cubicBezTo>
                  <a:cubicBezTo>
                    <a:pt x="4985" y="7419"/>
                    <a:pt x="5539" y="11080"/>
                    <a:pt x="5631" y="13826"/>
                  </a:cubicBezTo>
                  <a:cubicBezTo>
                    <a:pt x="5723" y="16572"/>
                    <a:pt x="5354" y="18402"/>
                    <a:pt x="5169" y="18402"/>
                  </a:cubicBezTo>
                  <a:cubicBezTo>
                    <a:pt x="4985" y="18402"/>
                    <a:pt x="4985" y="16572"/>
                    <a:pt x="5446" y="14009"/>
                  </a:cubicBezTo>
                  <a:cubicBezTo>
                    <a:pt x="5908" y="11446"/>
                    <a:pt x="6831" y="8151"/>
                    <a:pt x="7662" y="5955"/>
                  </a:cubicBezTo>
                  <a:cubicBezTo>
                    <a:pt x="8492" y="3758"/>
                    <a:pt x="9231" y="2660"/>
                    <a:pt x="10062" y="2111"/>
                  </a:cubicBezTo>
                  <a:cubicBezTo>
                    <a:pt x="10892" y="1561"/>
                    <a:pt x="11815" y="1561"/>
                    <a:pt x="12462" y="3941"/>
                  </a:cubicBezTo>
                  <a:cubicBezTo>
                    <a:pt x="13108" y="6321"/>
                    <a:pt x="13477" y="11080"/>
                    <a:pt x="13754" y="14375"/>
                  </a:cubicBezTo>
                  <a:cubicBezTo>
                    <a:pt x="14031" y="17670"/>
                    <a:pt x="14215" y="19500"/>
                    <a:pt x="14954" y="20416"/>
                  </a:cubicBezTo>
                  <a:cubicBezTo>
                    <a:pt x="15692" y="21331"/>
                    <a:pt x="16985" y="21331"/>
                    <a:pt x="18185" y="20599"/>
                  </a:cubicBezTo>
                  <a:cubicBezTo>
                    <a:pt x="19385" y="19867"/>
                    <a:pt x="20492" y="18402"/>
                    <a:pt x="21600" y="16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8" name="Line"/>
            <p:cNvSpPr/>
            <p:nvPr/>
          </p:nvSpPr>
          <p:spPr>
            <a:xfrm>
              <a:off x="15557057" y="674589"/>
              <a:ext cx="4996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8" h="21600" fill="norm" stroke="1" extrusionOk="0">
                  <a:moveTo>
                    <a:pt x="0" y="0"/>
                  </a:moveTo>
                  <a:cubicBezTo>
                    <a:pt x="7200" y="554"/>
                    <a:pt x="14400" y="1108"/>
                    <a:pt x="18000" y="3323"/>
                  </a:cubicBezTo>
                  <a:cubicBezTo>
                    <a:pt x="21600" y="5538"/>
                    <a:pt x="21600" y="9415"/>
                    <a:pt x="18720" y="12738"/>
                  </a:cubicBezTo>
                  <a:cubicBezTo>
                    <a:pt x="15840" y="16062"/>
                    <a:pt x="10080" y="18831"/>
                    <a:pt x="43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49" name="Line"/>
            <p:cNvSpPr/>
            <p:nvPr/>
          </p:nvSpPr>
          <p:spPr>
            <a:xfrm>
              <a:off x="16260930" y="480860"/>
              <a:ext cx="780222" cy="22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244" fill="norm" stroke="1" extrusionOk="0">
                  <a:moveTo>
                    <a:pt x="4352" y="5481"/>
                  </a:moveTo>
                  <a:cubicBezTo>
                    <a:pt x="4257" y="3869"/>
                    <a:pt x="4161" y="2257"/>
                    <a:pt x="3875" y="1290"/>
                  </a:cubicBezTo>
                  <a:cubicBezTo>
                    <a:pt x="3588" y="322"/>
                    <a:pt x="3110" y="0"/>
                    <a:pt x="2584" y="0"/>
                  </a:cubicBezTo>
                  <a:cubicBezTo>
                    <a:pt x="2059" y="0"/>
                    <a:pt x="1485" y="322"/>
                    <a:pt x="960" y="1773"/>
                  </a:cubicBezTo>
                  <a:cubicBezTo>
                    <a:pt x="434" y="3224"/>
                    <a:pt x="-44" y="5803"/>
                    <a:pt x="4" y="8382"/>
                  </a:cubicBezTo>
                  <a:cubicBezTo>
                    <a:pt x="52" y="10961"/>
                    <a:pt x="625" y="13540"/>
                    <a:pt x="1485" y="14991"/>
                  </a:cubicBezTo>
                  <a:cubicBezTo>
                    <a:pt x="2345" y="16442"/>
                    <a:pt x="3492" y="16764"/>
                    <a:pt x="4257" y="16281"/>
                  </a:cubicBezTo>
                  <a:cubicBezTo>
                    <a:pt x="5021" y="15797"/>
                    <a:pt x="5404" y="14507"/>
                    <a:pt x="5643" y="12412"/>
                  </a:cubicBezTo>
                  <a:cubicBezTo>
                    <a:pt x="5882" y="10316"/>
                    <a:pt x="5977" y="7415"/>
                    <a:pt x="5786" y="5481"/>
                  </a:cubicBezTo>
                  <a:cubicBezTo>
                    <a:pt x="5595" y="3546"/>
                    <a:pt x="5117" y="2579"/>
                    <a:pt x="4878" y="2901"/>
                  </a:cubicBezTo>
                  <a:cubicBezTo>
                    <a:pt x="4639" y="3224"/>
                    <a:pt x="4639" y="4836"/>
                    <a:pt x="4974" y="6931"/>
                  </a:cubicBezTo>
                  <a:cubicBezTo>
                    <a:pt x="5308" y="9027"/>
                    <a:pt x="5977" y="11606"/>
                    <a:pt x="6503" y="13540"/>
                  </a:cubicBezTo>
                  <a:cubicBezTo>
                    <a:pt x="7029" y="15475"/>
                    <a:pt x="7411" y="16764"/>
                    <a:pt x="8080" y="16925"/>
                  </a:cubicBezTo>
                  <a:cubicBezTo>
                    <a:pt x="8749" y="17087"/>
                    <a:pt x="9705" y="16119"/>
                    <a:pt x="10278" y="14669"/>
                  </a:cubicBezTo>
                  <a:cubicBezTo>
                    <a:pt x="10852" y="13218"/>
                    <a:pt x="11043" y="11284"/>
                    <a:pt x="11234" y="9510"/>
                  </a:cubicBezTo>
                  <a:cubicBezTo>
                    <a:pt x="11425" y="7737"/>
                    <a:pt x="11616" y="6125"/>
                    <a:pt x="11903" y="5803"/>
                  </a:cubicBezTo>
                  <a:cubicBezTo>
                    <a:pt x="12190" y="5481"/>
                    <a:pt x="12572" y="6448"/>
                    <a:pt x="12859" y="7737"/>
                  </a:cubicBezTo>
                  <a:cubicBezTo>
                    <a:pt x="13145" y="9027"/>
                    <a:pt x="13337" y="10639"/>
                    <a:pt x="13480" y="12251"/>
                  </a:cubicBezTo>
                  <a:cubicBezTo>
                    <a:pt x="13623" y="13863"/>
                    <a:pt x="13719" y="15475"/>
                    <a:pt x="13958" y="15475"/>
                  </a:cubicBezTo>
                  <a:cubicBezTo>
                    <a:pt x="14197" y="15475"/>
                    <a:pt x="14579" y="13863"/>
                    <a:pt x="14914" y="12412"/>
                  </a:cubicBezTo>
                  <a:cubicBezTo>
                    <a:pt x="15248" y="10961"/>
                    <a:pt x="15535" y="9672"/>
                    <a:pt x="15869" y="8382"/>
                  </a:cubicBezTo>
                  <a:cubicBezTo>
                    <a:pt x="16204" y="7093"/>
                    <a:pt x="16586" y="5803"/>
                    <a:pt x="16921" y="5803"/>
                  </a:cubicBezTo>
                  <a:cubicBezTo>
                    <a:pt x="17255" y="5803"/>
                    <a:pt x="17542" y="7093"/>
                    <a:pt x="17733" y="8543"/>
                  </a:cubicBezTo>
                  <a:cubicBezTo>
                    <a:pt x="17924" y="9994"/>
                    <a:pt x="18020" y="11606"/>
                    <a:pt x="18402" y="13863"/>
                  </a:cubicBezTo>
                  <a:cubicBezTo>
                    <a:pt x="18784" y="16119"/>
                    <a:pt x="19453" y="19021"/>
                    <a:pt x="20027" y="20310"/>
                  </a:cubicBezTo>
                  <a:cubicBezTo>
                    <a:pt x="20600" y="21600"/>
                    <a:pt x="21078" y="21278"/>
                    <a:pt x="21556" y="209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0" name="Line"/>
            <p:cNvSpPr/>
            <p:nvPr/>
          </p:nvSpPr>
          <p:spPr>
            <a:xfrm>
              <a:off x="17116589" y="195341"/>
              <a:ext cx="308560" cy="53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35" fill="norm" stroke="1" extrusionOk="0">
                  <a:moveTo>
                    <a:pt x="9167" y="19431"/>
                  </a:moveTo>
                  <a:cubicBezTo>
                    <a:pt x="8207" y="18870"/>
                    <a:pt x="7247" y="18309"/>
                    <a:pt x="6167" y="18029"/>
                  </a:cubicBezTo>
                  <a:cubicBezTo>
                    <a:pt x="5087" y="17748"/>
                    <a:pt x="3887" y="17748"/>
                    <a:pt x="2687" y="18029"/>
                  </a:cubicBezTo>
                  <a:cubicBezTo>
                    <a:pt x="1487" y="18309"/>
                    <a:pt x="287" y="18870"/>
                    <a:pt x="47" y="19501"/>
                  </a:cubicBezTo>
                  <a:cubicBezTo>
                    <a:pt x="-193" y="20132"/>
                    <a:pt x="527" y="20834"/>
                    <a:pt x="1487" y="21184"/>
                  </a:cubicBezTo>
                  <a:cubicBezTo>
                    <a:pt x="2447" y="21535"/>
                    <a:pt x="3647" y="21535"/>
                    <a:pt x="4847" y="21535"/>
                  </a:cubicBezTo>
                  <a:cubicBezTo>
                    <a:pt x="6047" y="21535"/>
                    <a:pt x="7247" y="21535"/>
                    <a:pt x="8687" y="20483"/>
                  </a:cubicBezTo>
                  <a:cubicBezTo>
                    <a:pt x="10127" y="19431"/>
                    <a:pt x="11807" y="17327"/>
                    <a:pt x="12767" y="14382"/>
                  </a:cubicBezTo>
                  <a:cubicBezTo>
                    <a:pt x="13727" y="11436"/>
                    <a:pt x="13967" y="7649"/>
                    <a:pt x="13967" y="5405"/>
                  </a:cubicBezTo>
                  <a:cubicBezTo>
                    <a:pt x="13967" y="3161"/>
                    <a:pt x="13727" y="2460"/>
                    <a:pt x="13367" y="1688"/>
                  </a:cubicBezTo>
                  <a:cubicBezTo>
                    <a:pt x="13007" y="917"/>
                    <a:pt x="12527" y="75"/>
                    <a:pt x="12287" y="5"/>
                  </a:cubicBezTo>
                  <a:cubicBezTo>
                    <a:pt x="12047" y="-65"/>
                    <a:pt x="12047" y="636"/>
                    <a:pt x="12287" y="2670"/>
                  </a:cubicBezTo>
                  <a:cubicBezTo>
                    <a:pt x="12527" y="4704"/>
                    <a:pt x="13007" y="8070"/>
                    <a:pt x="13607" y="10665"/>
                  </a:cubicBezTo>
                  <a:cubicBezTo>
                    <a:pt x="14207" y="13260"/>
                    <a:pt x="14927" y="15083"/>
                    <a:pt x="15647" y="16345"/>
                  </a:cubicBezTo>
                  <a:cubicBezTo>
                    <a:pt x="16367" y="17608"/>
                    <a:pt x="17087" y="18309"/>
                    <a:pt x="18047" y="18590"/>
                  </a:cubicBezTo>
                  <a:cubicBezTo>
                    <a:pt x="19007" y="18870"/>
                    <a:pt x="20207" y="18730"/>
                    <a:pt x="21407" y="18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1" name="Line"/>
            <p:cNvSpPr/>
            <p:nvPr/>
          </p:nvSpPr>
          <p:spPr>
            <a:xfrm>
              <a:off x="18307304" y="257607"/>
              <a:ext cx="456646" cy="487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fill="norm" stroke="1" extrusionOk="0">
                  <a:moveTo>
                    <a:pt x="0" y="7839"/>
                  </a:moveTo>
                  <a:cubicBezTo>
                    <a:pt x="0" y="11033"/>
                    <a:pt x="0" y="14228"/>
                    <a:pt x="327" y="16053"/>
                  </a:cubicBezTo>
                  <a:cubicBezTo>
                    <a:pt x="655" y="17878"/>
                    <a:pt x="1309" y="18335"/>
                    <a:pt x="2864" y="18030"/>
                  </a:cubicBezTo>
                  <a:cubicBezTo>
                    <a:pt x="4418" y="17726"/>
                    <a:pt x="6873" y="16661"/>
                    <a:pt x="9164" y="14228"/>
                  </a:cubicBezTo>
                  <a:cubicBezTo>
                    <a:pt x="11455" y="11794"/>
                    <a:pt x="13582" y="7991"/>
                    <a:pt x="14645" y="5633"/>
                  </a:cubicBezTo>
                  <a:cubicBezTo>
                    <a:pt x="15709" y="3275"/>
                    <a:pt x="15709" y="2363"/>
                    <a:pt x="15545" y="1526"/>
                  </a:cubicBezTo>
                  <a:cubicBezTo>
                    <a:pt x="15382" y="690"/>
                    <a:pt x="15055" y="-71"/>
                    <a:pt x="14809" y="5"/>
                  </a:cubicBezTo>
                  <a:cubicBezTo>
                    <a:pt x="14564" y="81"/>
                    <a:pt x="14400" y="994"/>
                    <a:pt x="14236" y="3656"/>
                  </a:cubicBezTo>
                  <a:cubicBezTo>
                    <a:pt x="14073" y="6318"/>
                    <a:pt x="13909" y="10729"/>
                    <a:pt x="13827" y="13391"/>
                  </a:cubicBezTo>
                  <a:cubicBezTo>
                    <a:pt x="13745" y="16053"/>
                    <a:pt x="13745" y="16966"/>
                    <a:pt x="13827" y="18030"/>
                  </a:cubicBezTo>
                  <a:cubicBezTo>
                    <a:pt x="13909" y="19095"/>
                    <a:pt x="14073" y="20312"/>
                    <a:pt x="14645" y="20921"/>
                  </a:cubicBezTo>
                  <a:cubicBezTo>
                    <a:pt x="15218" y="21529"/>
                    <a:pt x="16200" y="21529"/>
                    <a:pt x="17427" y="21225"/>
                  </a:cubicBezTo>
                  <a:cubicBezTo>
                    <a:pt x="18655" y="20921"/>
                    <a:pt x="20127" y="20312"/>
                    <a:pt x="21600" y="19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2" name="Line"/>
            <p:cNvSpPr/>
            <p:nvPr/>
          </p:nvSpPr>
          <p:spPr>
            <a:xfrm>
              <a:off x="18556382" y="539670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3" name="Line"/>
            <p:cNvSpPr/>
            <p:nvPr/>
          </p:nvSpPr>
          <p:spPr>
            <a:xfrm>
              <a:off x="18213899" y="290592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4" name="Line"/>
            <p:cNvSpPr/>
            <p:nvPr/>
          </p:nvSpPr>
          <p:spPr>
            <a:xfrm>
              <a:off x="19573455" y="425510"/>
              <a:ext cx="459925" cy="199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165" fill="norm" stroke="1" extrusionOk="0">
                  <a:moveTo>
                    <a:pt x="0" y="0"/>
                  </a:moveTo>
                  <a:cubicBezTo>
                    <a:pt x="484" y="5125"/>
                    <a:pt x="967" y="10251"/>
                    <a:pt x="2015" y="13363"/>
                  </a:cubicBezTo>
                  <a:cubicBezTo>
                    <a:pt x="3063" y="16475"/>
                    <a:pt x="4675" y="17573"/>
                    <a:pt x="6125" y="16841"/>
                  </a:cubicBezTo>
                  <a:cubicBezTo>
                    <a:pt x="7576" y="16108"/>
                    <a:pt x="8866" y="13546"/>
                    <a:pt x="9672" y="11349"/>
                  </a:cubicBezTo>
                  <a:cubicBezTo>
                    <a:pt x="10478" y="9153"/>
                    <a:pt x="10800" y="7322"/>
                    <a:pt x="11606" y="5308"/>
                  </a:cubicBezTo>
                  <a:cubicBezTo>
                    <a:pt x="12412" y="3295"/>
                    <a:pt x="13702" y="1098"/>
                    <a:pt x="15072" y="1647"/>
                  </a:cubicBezTo>
                  <a:cubicBezTo>
                    <a:pt x="16442" y="2197"/>
                    <a:pt x="17893" y="5492"/>
                    <a:pt x="18940" y="8237"/>
                  </a:cubicBezTo>
                  <a:cubicBezTo>
                    <a:pt x="19988" y="10983"/>
                    <a:pt x="20633" y="13180"/>
                    <a:pt x="21036" y="15193"/>
                  </a:cubicBezTo>
                  <a:cubicBezTo>
                    <a:pt x="21439" y="17207"/>
                    <a:pt x="21600" y="19037"/>
                    <a:pt x="21197" y="20136"/>
                  </a:cubicBezTo>
                  <a:cubicBezTo>
                    <a:pt x="20794" y="21234"/>
                    <a:pt x="19827" y="21600"/>
                    <a:pt x="18215" y="20502"/>
                  </a:cubicBezTo>
                  <a:cubicBezTo>
                    <a:pt x="16603" y="19403"/>
                    <a:pt x="14346" y="16841"/>
                    <a:pt x="12090" y="14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5" name="Line"/>
            <p:cNvSpPr/>
            <p:nvPr/>
          </p:nvSpPr>
          <p:spPr>
            <a:xfrm>
              <a:off x="19490429" y="228322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6" name="Line"/>
            <p:cNvSpPr/>
            <p:nvPr/>
          </p:nvSpPr>
          <p:spPr>
            <a:xfrm>
              <a:off x="467023" y="2072198"/>
              <a:ext cx="435889" cy="18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fill="norm" stroke="1" extrusionOk="0">
                  <a:moveTo>
                    <a:pt x="0" y="2800"/>
                  </a:moveTo>
                  <a:cubicBezTo>
                    <a:pt x="171" y="6800"/>
                    <a:pt x="343" y="10800"/>
                    <a:pt x="771" y="13800"/>
                  </a:cubicBezTo>
                  <a:cubicBezTo>
                    <a:pt x="1200" y="16800"/>
                    <a:pt x="1886" y="18800"/>
                    <a:pt x="3086" y="20000"/>
                  </a:cubicBezTo>
                  <a:cubicBezTo>
                    <a:pt x="4286" y="21200"/>
                    <a:pt x="6000" y="21600"/>
                    <a:pt x="7286" y="19800"/>
                  </a:cubicBezTo>
                  <a:cubicBezTo>
                    <a:pt x="8571" y="18000"/>
                    <a:pt x="9429" y="14000"/>
                    <a:pt x="9857" y="11000"/>
                  </a:cubicBezTo>
                  <a:cubicBezTo>
                    <a:pt x="10286" y="8000"/>
                    <a:pt x="10286" y="6000"/>
                    <a:pt x="10286" y="4000"/>
                  </a:cubicBezTo>
                  <a:cubicBezTo>
                    <a:pt x="10286" y="2000"/>
                    <a:pt x="10286" y="0"/>
                    <a:pt x="10371" y="0"/>
                  </a:cubicBezTo>
                  <a:cubicBezTo>
                    <a:pt x="10457" y="0"/>
                    <a:pt x="10629" y="2000"/>
                    <a:pt x="11057" y="5200"/>
                  </a:cubicBezTo>
                  <a:cubicBezTo>
                    <a:pt x="11486" y="8400"/>
                    <a:pt x="12171" y="12800"/>
                    <a:pt x="12771" y="16000"/>
                  </a:cubicBezTo>
                  <a:cubicBezTo>
                    <a:pt x="13371" y="19200"/>
                    <a:pt x="13886" y="21200"/>
                    <a:pt x="14143" y="21000"/>
                  </a:cubicBezTo>
                  <a:cubicBezTo>
                    <a:pt x="14400" y="20800"/>
                    <a:pt x="14400" y="18400"/>
                    <a:pt x="14743" y="15200"/>
                  </a:cubicBezTo>
                  <a:cubicBezTo>
                    <a:pt x="15086" y="12000"/>
                    <a:pt x="15771" y="8000"/>
                    <a:pt x="16371" y="5000"/>
                  </a:cubicBezTo>
                  <a:cubicBezTo>
                    <a:pt x="16971" y="2000"/>
                    <a:pt x="17486" y="0"/>
                    <a:pt x="18000" y="200"/>
                  </a:cubicBezTo>
                  <a:cubicBezTo>
                    <a:pt x="18514" y="400"/>
                    <a:pt x="19029" y="2800"/>
                    <a:pt x="19629" y="6200"/>
                  </a:cubicBezTo>
                  <a:cubicBezTo>
                    <a:pt x="20229" y="9600"/>
                    <a:pt x="20914" y="14000"/>
                    <a:pt x="21600" y="18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7" name="Line"/>
            <p:cNvSpPr/>
            <p:nvPr/>
          </p:nvSpPr>
          <p:spPr>
            <a:xfrm>
              <a:off x="373618" y="1961496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8" name="Line"/>
            <p:cNvSpPr/>
            <p:nvPr/>
          </p:nvSpPr>
          <p:spPr>
            <a:xfrm>
              <a:off x="1017072" y="1833497"/>
              <a:ext cx="1411448" cy="47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fill="norm" stroke="1" extrusionOk="0">
                  <a:moveTo>
                    <a:pt x="0" y="10878"/>
                  </a:moveTo>
                  <a:cubicBezTo>
                    <a:pt x="741" y="13675"/>
                    <a:pt x="1482" y="16472"/>
                    <a:pt x="1985" y="18104"/>
                  </a:cubicBezTo>
                  <a:cubicBezTo>
                    <a:pt x="2488" y="19735"/>
                    <a:pt x="2753" y="20201"/>
                    <a:pt x="2885" y="20046"/>
                  </a:cubicBezTo>
                  <a:cubicBezTo>
                    <a:pt x="3018" y="19891"/>
                    <a:pt x="3018" y="19114"/>
                    <a:pt x="3018" y="17870"/>
                  </a:cubicBezTo>
                  <a:cubicBezTo>
                    <a:pt x="3018" y="16627"/>
                    <a:pt x="3018" y="14918"/>
                    <a:pt x="3018" y="13442"/>
                  </a:cubicBezTo>
                  <a:cubicBezTo>
                    <a:pt x="3018" y="11965"/>
                    <a:pt x="3018" y="10722"/>
                    <a:pt x="3124" y="10334"/>
                  </a:cubicBezTo>
                  <a:cubicBezTo>
                    <a:pt x="3229" y="9945"/>
                    <a:pt x="3441" y="10412"/>
                    <a:pt x="4024" y="11266"/>
                  </a:cubicBezTo>
                  <a:cubicBezTo>
                    <a:pt x="4606" y="12121"/>
                    <a:pt x="5559" y="13364"/>
                    <a:pt x="6168" y="13986"/>
                  </a:cubicBezTo>
                  <a:cubicBezTo>
                    <a:pt x="6776" y="14607"/>
                    <a:pt x="7041" y="14607"/>
                    <a:pt x="7279" y="14374"/>
                  </a:cubicBezTo>
                  <a:cubicBezTo>
                    <a:pt x="7518" y="14141"/>
                    <a:pt x="7729" y="13675"/>
                    <a:pt x="7915" y="13131"/>
                  </a:cubicBezTo>
                  <a:cubicBezTo>
                    <a:pt x="8100" y="12587"/>
                    <a:pt x="8259" y="11965"/>
                    <a:pt x="8232" y="11422"/>
                  </a:cubicBezTo>
                  <a:cubicBezTo>
                    <a:pt x="8206" y="10878"/>
                    <a:pt x="7994" y="10412"/>
                    <a:pt x="7729" y="10101"/>
                  </a:cubicBezTo>
                  <a:cubicBezTo>
                    <a:pt x="7465" y="9790"/>
                    <a:pt x="7147" y="9635"/>
                    <a:pt x="6909" y="9868"/>
                  </a:cubicBezTo>
                  <a:cubicBezTo>
                    <a:pt x="6671" y="10101"/>
                    <a:pt x="6512" y="10722"/>
                    <a:pt x="6432" y="11888"/>
                  </a:cubicBezTo>
                  <a:cubicBezTo>
                    <a:pt x="6353" y="13053"/>
                    <a:pt x="6353" y="14763"/>
                    <a:pt x="6538" y="16239"/>
                  </a:cubicBezTo>
                  <a:cubicBezTo>
                    <a:pt x="6724" y="17715"/>
                    <a:pt x="7094" y="18958"/>
                    <a:pt x="7385" y="19813"/>
                  </a:cubicBezTo>
                  <a:cubicBezTo>
                    <a:pt x="7676" y="20668"/>
                    <a:pt x="7888" y="21134"/>
                    <a:pt x="8126" y="21367"/>
                  </a:cubicBezTo>
                  <a:cubicBezTo>
                    <a:pt x="8365" y="21600"/>
                    <a:pt x="8629" y="21600"/>
                    <a:pt x="8974" y="21056"/>
                  </a:cubicBezTo>
                  <a:cubicBezTo>
                    <a:pt x="9318" y="20512"/>
                    <a:pt x="9741" y="19424"/>
                    <a:pt x="10032" y="18570"/>
                  </a:cubicBezTo>
                  <a:cubicBezTo>
                    <a:pt x="10324" y="17715"/>
                    <a:pt x="10482" y="17094"/>
                    <a:pt x="10641" y="16472"/>
                  </a:cubicBezTo>
                  <a:cubicBezTo>
                    <a:pt x="10800" y="15850"/>
                    <a:pt x="10959" y="15229"/>
                    <a:pt x="11171" y="15151"/>
                  </a:cubicBezTo>
                  <a:cubicBezTo>
                    <a:pt x="11382" y="15073"/>
                    <a:pt x="11647" y="15540"/>
                    <a:pt x="11991" y="16317"/>
                  </a:cubicBezTo>
                  <a:cubicBezTo>
                    <a:pt x="12335" y="17094"/>
                    <a:pt x="12759" y="18181"/>
                    <a:pt x="13103" y="18725"/>
                  </a:cubicBezTo>
                  <a:cubicBezTo>
                    <a:pt x="13447" y="19269"/>
                    <a:pt x="13712" y="19269"/>
                    <a:pt x="13976" y="19191"/>
                  </a:cubicBezTo>
                  <a:cubicBezTo>
                    <a:pt x="14241" y="19114"/>
                    <a:pt x="14506" y="18958"/>
                    <a:pt x="14824" y="18026"/>
                  </a:cubicBezTo>
                  <a:cubicBezTo>
                    <a:pt x="15141" y="17094"/>
                    <a:pt x="15512" y="15384"/>
                    <a:pt x="15776" y="13286"/>
                  </a:cubicBezTo>
                  <a:cubicBezTo>
                    <a:pt x="16041" y="11188"/>
                    <a:pt x="16200" y="8702"/>
                    <a:pt x="16253" y="6682"/>
                  </a:cubicBezTo>
                  <a:cubicBezTo>
                    <a:pt x="16306" y="4662"/>
                    <a:pt x="16253" y="3108"/>
                    <a:pt x="16226" y="1942"/>
                  </a:cubicBezTo>
                  <a:cubicBezTo>
                    <a:pt x="16200" y="777"/>
                    <a:pt x="16200" y="0"/>
                    <a:pt x="16174" y="0"/>
                  </a:cubicBezTo>
                  <a:cubicBezTo>
                    <a:pt x="16147" y="0"/>
                    <a:pt x="16094" y="777"/>
                    <a:pt x="16094" y="3263"/>
                  </a:cubicBezTo>
                  <a:cubicBezTo>
                    <a:pt x="16094" y="5750"/>
                    <a:pt x="16147" y="9945"/>
                    <a:pt x="16226" y="12898"/>
                  </a:cubicBezTo>
                  <a:cubicBezTo>
                    <a:pt x="16306" y="15850"/>
                    <a:pt x="16412" y="17560"/>
                    <a:pt x="16571" y="18725"/>
                  </a:cubicBezTo>
                  <a:cubicBezTo>
                    <a:pt x="16729" y="19891"/>
                    <a:pt x="16941" y="20512"/>
                    <a:pt x="17179" y="20745"/>
                  </a:cubicBezTo>
                  <a:cubicBezTo>
                    <a:pt x="17418" y="20978"/>
                    <a:pt x="17682" y="20823"/>
                    <a:pt x="18026" y="20124"/>
                  </a:cubicBezTo>
                  <a:cubicBezTo>
                    <a:pt x="18371" y="19424"/>
                    <a:pt x="18794" y="18181"/>
                    <a:pt x="19085" y="17171"/>
                  </a:cubicBezTo>
                  <a:cubicBezTo>
                    <a:pt x="19376" y="16161"/>
                    <a:pt x="19535" y="15384"/>
                    <a:pt x="19694" y="15384"/>
                  </a:cubicBezTo>
                  <a:cubicBezTo>
                    <a:pt x="19853" y="15384"/>
                    <a:pt x="20012" y="16161"/>
                    <a:pt x="20224" y="16860"/>
                  </a:cubicBezTo>
                  <a:cubicBezTo>
                    <a:pt x="20435" y="17560"/>
                    <a:pt x="20700" y="18181"/>
                    <a:pt x="20938" y="18259"/>
                  </a:cubicBezTo>
                  <a:cubicBezTo>
                    <a:pt x="21176" y="18337"/>
                    <a:pt x="21388" y="17871"/>
                    <a:pt x="21600" y="17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59" name="Line"/>
            <p:cNvSpPr/>
            <p:nvPr/>
          </p:nvSpPr>
          <p:spPr>
            <a:xfrm>
              <a:off x="2324736" y="1982253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0" name="Line"/>
            <p:cNvSpPr/>
            <p:nvPr/>
          </p:nvSpPr>
          <p:spPr>
            <a:xfrm>
              <a:off x="1982253" y="2054901"/>
              <a:ext cx="1971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1" name="Line"/>
            <p:cNvSpPr/>
            <p:nvPr/>
          </p:nvSpPr>
          <p:spPr>
            <a:xfrm>
              <a:off x="2594572" y="1663311"/>
              <a:ext cx="778373" cy="63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fill="norm" stroke="1" extrusionOk="0">
                  <a:moveTo>
                    <a:pt x="0" y="6279"/>
                  </a:moveTo>
                  <a:cubicBezTo>
                    <a:pt x="672" y="8994"/>
                    <a:pt x="1344" y="11708"/>
                    <a:pt x="1728" y="13538"/>
                  </a:cubicBezTo>
                  <a:cubicBezTo>
                    <a:pt x="2112" y="15367"/>
                    <a:pt x="2208" y="16312"/>
                    <a:pt x="2304" y="17079"/>
                  </a:cubicBezTo>
                  <a:cubicBezTo>
                    <a:pt x="2400" y="17846"/>
                    <a:pt x="2496" y="18436"/>
                    <a:pt x="2448" y="18436"/>
                  </a:cubicBezTo>
                  <a:cubicBezTo>
                    <a:pt x="2400" y="18436"/>
                    <a:pt x="2208" y="17846"/>
                    <a:pt x="2160" y="17256"/>
                  </a:cubicBezTo>
                  <a:cubicBezTo>
                    <a:pt x="2112" y="16666"/>
                    <a:pt x="2208" y="16076"/>
                    <a:pt x="2640" y="15426"/>
                  </a:cubicBezTo>
                  <a:cubicBezTo>
                    <a:pt x="3072" y="14777"/>
                    <a:pt x="3840" y="14069"/>
                    <a:pt x="4464" y="13774"/>
                  </a:cubicBezTo>
                  <a:cubicBezTo>
                    <a:pt x="5088" y="13479"/>
                    <a:pt x="5568" y="13597"/>
                    <a:pt x="5712" y="14010"/>
                  </a:cubicBezTo>
                  <a:cubicBezTo>
                    <a:pt x="5856" y="14423"/>
                    <a:pt x="5664" y="15131"/>
                    <a:pt x="5184" y="15839"/>
                  </a:cubicBezTo>
                  <a:cubicBezTo>
                    <a:pt x="4704" y="16548"/>
                    <a:pt x="3936" y="17256"/>
                    <a:pt x="3264" y="17787"/>
                  </a:cubicBezTo>
                  <a:cubicBezTo>
                    <a:pt x="2592" y="18318"/>
                    <a:pt x="2016" y="18672"/>
                    <a:pt x="1968" y="18731"/>
                  </a:cubicBezTo>
                  <a:cubicBezTo>
                    <a:pt x="1920" y="18790"/>
                    <a:pt x="2400" y="18554"/>
                    <a:pt x="3888" y="17492"/>
                  </a:cubicBezTo>
                  <a:cubicBezTo>
                    <a:pt x="5376" y="16430"/>
                    <a:pt x="7872" y="14541"/>
                    <a:pt x="9600" y="12771"/>
                  </a:cubicBezTo>
                  <a:cubicBezTo>
                    <a:pt x="11328" y="11000"/>
                    <a:pt x="12288" y="9348"/>
                    <a:pt x="12816" y="7872"/>
                  </a:cubicBezTo>
                  <a:cubicBezTo>
                    <a:pt x="13344" y="6397"/>
                    <a:pt x="13440" y="5098"/>
                    <a:pt x="13344" y="4154"/>
                  </a:cubicBezTo>
                  <a:cubicBezTo>
                    <a:pt x="13248" y="3210"/>
                    <a:pt x="12960" y="2620"/>
                    <a:pt x="12672" y="2089"/>
                  </a:cubicBezTo>
                  <a:cubicBezTo>
                    <a:pt x="12384" y="1557"/>
                    <a:pt x="12096" y="1085"/>
                    <a:pt x="11760" y="672"/>
                  </a:cubicBezTo>
                  <a:cubicBezTo>
                    <a:pt x="11424" y="259"/>
                    <a:pt x="11040" y="-95"/>
                    <a:pt x="10800" y="23"/>
                  </a:cubicBezTo>
                  <a:cubicBezTo>
                    <a:pt x="10560" y="141"/>
                    <a:pt x="10464" y="731"/>
                    <a:pt x="10320" y="2915"/>
                  </a:cubicBezTo>
                  <a:cubicBezTo>
                    <a:pt x="10176" y="5098"/>
                    <a:pt x="9984" y="8875"/>
                    <a:pt x="10080" y="11944"/>
                  </a:cubicBezTo>
                  <a:cubicBezTo>
                    <a:pt x="10176" y="15013"/>
                    <a:pt x="10560" y="17374"/>
                    <a:pt x="11328" y="18849"/>
                  </a:cubicBezTo>
                  <a:cubicBezTo>
                    <a:pt x="12096" y="20325"/>
                    <a:pt x="13248" y="20915"/>
                    <a:pt x="14400" y="21151"/>
                  </a:cubicBezTo>
                  <a:cubicBezTo>
                    <a:pt x="15552" y="21387"/>
                    <a:pt x="16704" y="21269"/>
                    <a:pt x="17568" y="20915"/>
                  </a:cubicBezTo>
                  <a:cubicBezTo>
                    <a:pt x="18432" y="20561"/>
                    <a:pt x="19008" y="19971"/>
                    <a:pt x="19440" y="19439"/>
                  </a:cubicBezTo>
                  <a:cubicBezTo>
                    <a:pt x="19872" y="18908"/>
                    <a:pt x="20160" y="18436"/>
                    <a:pt x="20160" y="17905"/>
                  </a:cubicBezTo>
                  <a:cubicBezTo>
                    <a:pt x="20160" y="17374"/>
                    <a:pt x="19872" y="16784"/>
                    <a:pt x="19392" y="16430"/>
                  </a:cubicBezTo>
                  <a:cubicBezTo>
                    <a:pt x="18912" y="16075"/>
                    <a:pt x="18240" y="15957"/>
                    <a:pt x="17856" y="16253"/>
                  </a:cubicBezTo>
                  <a:cubicBezTo>
                    <a:pt x="17472" y="16548"/>
                    <a:pt x="17376" y="17256"/>
                    <a:pt x="17712" y="18023"/>
                  </a:cubicBezTo>
                  <a:cubicBezTo>
                    <a:pt x="18048" y="18790"/>
                    <a:pt x="18816" y="19616"/>
                    <a:pt x="19536" y="20207"/>
                  </a:cubicBezTo>
                  <a:cubicBezTo>
                    <a:pt x="20256" y="20797"/>
                    <a:pt x="20928" y="21151"/>
                    <a:pt x="21600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2" name="Line"/>
            <p:cNvSpPr/>
            <p:nvPr/>
          </p:nvSpPr>
          <p:spPr>
            <a:xfrm>
              <a:off x="4047532" y="1847335"/>
              <a:ext cx="653834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86" y="3979"/>
                    <a:pt x="1371" y="7958"/>
                    <a:pt x="1771" y="10989"/>
                  </a:cubicBezTo>
                  <a:cubicBezTo>
                    <a:pt x="2171" y="14021"/>
                    <a:pt x="2286" y="16105"/>
                    <a:pt x="2343" y="17621"/>
                  </a:cubicBezTo>
                  <a:cubicBezTo>
                    <a:pt x="2400" y="19137"/>
                    <a:pt x="2400" y="20084"/>
                    <a:pt x="2286" y="20084"/>
                  </a:cubicBezTo>
                  <a:cubicBezTo>
                    <a:pt x="2171" y="20084"/>
                    <a:pt x="1943" y="19137"/>
                    <a:pt x="2057" y="17716"/>
                  </a:cubicBezTo>
                  <a:cubicBezTo>
                    <a:pt x="2171" y="16295"/>
                    <a:pt x="2629" y="14400"/>
                    <a:pt x="3600" y="13168"/>
                  </a:cubicBezTo>
                  <a:cubicBezTo>
                    <a:pt x="4571" y="11937"/>
                    <a:pt x="6057" y="11368"/>
                    <a:pt x="7029" y="11368"/>
                  </a:cubicBezTo>
                  <a:cubicBezTo>
                    <a:pt x="8000" y="11368"/>
                    <a:pt x="8457" y="11937"/>
                    <a:pt x="8686" y="12695"/>
                  </a:cubicBezTo>
                  <a:cubicBezTo>
                    <a:pt x="8914" y="13453"/>
                    <a:pt x="8914" y="14400"/>
                    <a:pt x="8114" y="15821"/>
                  </a:cubicBezTo>
                  <a:cubicBezTo>
                    <a:pt x="7314" y="17242"/>
                    <a:pt x="5714" y="19137"/>
                    <a:pt x="4457" y="20179"/>
                  </a:cubicBezTo>
                  <a:cubicBezTo>
                    <a:pt x="3200" y="21221"/>
                    <a:pt x="2286" y="21411"/>
                    <a:pt x="2057" y="21221"/>
                  </a:cubicBezTo>
                  <a:cubicBezTo>
                    <a:pt x="1829" y="21032"/>
                    <a:pt x="2286" y="20463"/>
                    <a:pt x="3600" y="19989"/>
                  </a:cubicBezTo>
                  <a:cubicBezTo>
                    <a:pt x="4914" y="19516"/>
                    <a:pt x="7086" y="19137"/>
                    <a:pt x="9429" y="18758"/>
                  </a:cubicBezTo>
                  <a:cubicBezTo>
                    <a:pt x="11771" y="18379"/>
                    <a:pt x="14286" y="18000"/>
                    <a:pt x="15771" y="17526"/>
                  </a:cubicBezTo>
                  <a:cubicBezTo>
                    <a:pt x="17257" y="17053"/>
                    <a:pt x="17714" y="16484"/>
                    <a:pt x="18000" y="15726"/>
                  </a:cubicBezTo>
                  <a:cubicBezTo>
                    <a:pt x="18286" y="14968"/>
                    <a:pt x="18400" y="14021"/>
                    <a:pt x="18286" y="13168"/>
                  </a:cubicBezTo>
                  <a:cubicBezTo>
                    <a:pt x="18171" y="12316"/>
                    <a:pt x="17829" y="11558"/>
                    <a:pt x="17086" y="11179"/>
                  </a:cubicBezTo>
                  <a:cubicBezTo>
                    <a:pt x="16343" y="10800"/>
                    <a:pt x="15200" y="10800"/>
                    <a:pt x="14629" y="11463"/>
                  </a:cubicBezTo>
                  <a:cubicBezTo>
                    <a:pt x="14057" y="12126"/>
                    <a:pt x="14057" y="13453"/>
                    <a:pt x="14457" y="14968"/>
                  </a:cubicBezTo>
                  <a:cubicBezTo>
                    <a:pt x="14857" y="16484"/>
                    <a:pt x="15657" y="18189"/>
                    <a:pt x="16914" y="19326"/>
                  </a:cubicBezTo>
                  <a:cubicBezTo>
                    <a:pt x="18171" y="20463"/>
                    <a:pt x="19886" y="210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3" name="Line"/>
            <p:cNvSpPr/>
            <p:nvPr/>
          </p:nvSpPr>
          <p:spPr>
            <a:xfrm>
              <a:off x="4926137" y="2029916"/>
              <a:ext cx="263009" cy="232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353" fill="norm" stroke="1" extrusionOk="0">
                  <a:moveTo>
                    <a:pt x="13753" y="3247"/>
                  </a:moveTo>
                  <a:cubicBezTo>
                    <a:pt x="12911" y="1977"/>
                    <a:pt x="12070" y="706"/>
                    <a:pt x="10246" y="229"/>
                  </a:cubicBezTo>
                  <a:cubicBezTo>
                    <a:pt x="8423" y="-247"/>
                    <a:pt x="5618" y="71"/>
                    <a:pt x="3654" y="706"/>
                  </a:cubicBezTo>
                  <a:cubicBezTo>
                    <a:pt x="1691" y="1341"/>
                    <a:pt x="569" y="2294"/>
                    <a:pt x="148" y="4518"/>
                  </a:cubicBezTo>
                  <a:cubicBezTo>
                    <a:pt x="-273" y="6741"/>
                    <a:pt x="8" y="10235"/>
                    <a:pt x="3654" y="13253"/>
                  </a:cubicBezTo>
                  <a:cubicBezTo>
                    <a:pt x="7301" y="16271"/>
                    <a:pt x="14314" y="18812"/>
                    <a:pt x="21327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4" name="Line"/>
            <p:cNvSpPr/>
            <p:nvPr/>
          </p:nvSpPr>
          <p:spPr>
            <a:xfrm>
              <a:off x="5325608" y="2004832"/>
              <a:ext cx="1274985" cy="33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73" fill="norm" stroke="1" extrusionOk="0">
                  <a:moveTo>
                    <a:pt x="2784" y="8394"/>
                  </a:moveTo>
                  <a:cubicBezTo>
                    <a:pt x="2023" y="7521"/>
                    <a:pt x="1262" y="6649"/>
                    <a:pt x="764" y="6649"/>
                  </a:cubicBezTo>
                  <a:cubicBezTo>
                    <a:pt x="267" y="6649"/>
                    <a:pt x="33" y="7521"/>
                    <a:pt x="3" y="8940"/>
                  </a:cubicBezTo>
                  <a:cubicBezTo>
                    <a:pt x="-26" y="10358"/>
                    <a:pt x="150" y="12321"/>
                    <a:pt x="589" y="13630"/>
                  </a:cubicBezTo>
                  <a:cubicBezTo>
                    <a:pt x="1028" y="14940"/>
                    <a:pt x="1730" y="15594"/>
                    <a:pt x="2228" y="15812"/>
                  </a:cubicBezTo>
                  <a:cubicBezTo>
                    <a:pt x="2725" y="16030"/>
                    <a:pt x="3018" y="15812"/>
                    <a:pt x="3223" y="14721"/>
                  </a:cubicBezTo>
                  <a:cubicBezTo>
                    <a:pt x="3428" y="13630"/>
                    <a:pt x="3545" y="11667"/>
                    <a:pt x="3457" y="10140"/>
                  </a:cubicBezTo>
                  <a:cubicBezTo>
                    <a:pt x="3369" y="8612"/>
                    <a:pt x="3076" y="7521"/>
                    <a:pt x="2930" y="7521"/>
                  </a:cubicBezTo>
                  <a:cubicBezTo>
                    <a:pt x="2784" y="7521"/>
                    <a:pt x="2784" y="8612"/>
                    <a:pt x="2959" y="10249"/>
                  </a:cubicBezTo>
                  <a:cubicBezTo>
                    <a:pt x="3135" y="11885"/>
                    <a:pt x="3486" y="14067"/>
                    <a:pt x="3925" y="15594"/>
                  </a:cubicBezTo>
                  <a:cubicBezTo>
                    <a:pt x="4364" y="17121"/>
                    <a:pt x="4891" y="17994"/>
                    <a:pt x="5389" y="17558"/>
                  </a:cubicBezTo>
                  <a:cubicBezTo>
                    <a:pt x="5886" y="17121"/>
                    <a:pt x="6354" y="15376"/>
                    <a:pt x="6618" y="13958"/>
                  </a:cubicBezTo>
                  <a:cubicBezTo>
                    <a:pt x="6881" y="12540"/>
                    <a:pt x="6940" y="11449"/>
                    <a:pt x="6911" y="10358"/>
                  </a:cubicBezTo>
                  <a:cubicBezTo>
                    <a:pt x="6881" y="9267"/>
                    <a:pt x="6764" y="8176"/>
                    <a:pt x="6706" y="8176"/>
                  </a:cubicBezTo>
                  <a:cubicBezTo>
                    <a:pt x="6647" y="8176"/>
                    <a:pt x="6647" y="9267"/>
                    <a:pt x="6647" y="10358"/>
                  </a:cubicBezTo>
                  <a:cubicBezTo>
                    <a:pt x="6647" y="11449"/>
                    <a:pt x="6647" y="12540"/>
                    <a:pt x="6764" y="13740"/>
                  </a:cubicBezTo>
                  <a:cubicBezTo>
                    <a:pt x="6881" y="14940"/>
                    <a:pt x="7115" y="16249"/>
                    <a:pt x="7467" y="16467"/>
                  </a:cubicBezTo>
                  <a:cubicBezTo>
                    <a:pt x="7818" y="16685"/>
                    <a:pt x="8286" y="15812"/>
                    <a:pt x="8550" y="14830"/>
                  </a:cubicBezTo>
                  <a:cubicBezTo>
                    <a:pt x="8813" y="13849"/>
                    <a:pt x="8872" y="12758"/>
                    <a:pt x="8901" y="11667"/>
                  </a:cubicBezTo>
                  <a:cubicBezTo>
                    <a:pt x="8930" y="10576"/>
                    <a:pt x="8930" y="9485"/>
                    <a:pt x="8930" y="9485"/>
                  </a:cubicBezTo>
                  <a:cubicBezTo>
                    <a:pt x="8930" y="9485"/>
                    <a:pt x="8930" y="10576"/>
                    <a:pt x="9076" y="12212"/>
                  </a:cubicBezTo>
                  <a:cubicBezTo>
                    <a:pt x="9223" y="13849"/>
                    <a:pt x="9515" y="16030"/>
                    <a:pt x="9808" y="17340"/>
                  </a:cubicBezTo>
                  <a:cubicBezTo>
                    <a:pt x="10101" y="18649"/>
                    <a:pt x="10394" y="19085"/>
                    <a:pt x="10657" y="18540"/>
                  </a:cubicBezTo>
                  <a:cubicBezTo>
                    <a:pt x="10920" y="17994"/>
                    <a:pt x="11154" y="16467"/>
                    <a:pt x="11389" y="13958"/>
                  </a:cubicBezTo>
                  <a:cubicBezTo>
                    <a:pt x="11623" y="11449"/>
                    <a:pt x="11857" y="7958"/>
                    <a:pt x="12003" y="5667"/>
                  </a:cubicBezTo>
                  <a:cubicBezTo>
                    <a:pt x="12150" y="3376"/>
                    <a:pt x="12208" y="2285"/>
                    <a:pt x="12384" y="1521"/>
                  </a:cubicBezTo>
                  <a:cubicBezTo>
                    <a:pt x="12559" y="758"/>
                    <a:pt x="12852" y="321"/>
                    <a:pt x="13174" y="103"/>
                  </a:cubicBezTo>
                  <a:cubicBezTo>
                    <a:pt x="13496" y="-115"/>
                    <a:pt x="13847" y="-115"/>
                    <a:pt x="14286" y="1412"/>
                  </a:cubicBezTo>
                  <a:cubicBezTo>
                    <a:pt x="14725" y="2940"/>
                    <a:pt x="15252" y="5994"/>
                    <a:pt x="15486" y="8940"/>
                  </a:cubicBezTo>
                  <a:cubicBezTo>
                    <a:pt x="15720" y="11885"/>
                    <a:pt x="15662" y="14721"/>
                    <a:pt x="15340" y="16794"/>
                  </a:cubicBezTo>
                  <a:cubicBezTo>
                    <a:pt x="15018" y="18867"/>
                    <a:pt x="14433" y="20176"/>
                    <a:pt x="13906" y="20830"/>
                  </a:cubicBezTo>
                  <a:cubicBezTo>
                    <a:pt x="13379" y="21485"/>
                    <a:pt x="12911" y="21485"/>
                    <a:pt x="12559" y="21158"/>
                  </a:cubicBezTo>
                  <a:cubicBezTo>
                    <a:pt x="12208" y="20830"/>
                    <a:pt x="11974" y="20176"/>
                    <a:pt x="11857" y="19303"/>
                  </a:cubicBezTo>
                  <a:cubicBezTo>
                    <a:pt x="11740" y="18430"/>
                    <a:pt x="11740" y="17340"/>
                    <a:pt x="11828" y="16358"/>
                  </a:cubicBezTo>
                  <a:cubicBezTo>
                    <a:pt x="11915" y="15376"/>
                    <a:pt x="12091" y="14503"/>
                    <a:pt x="12735" y="13630"/>
                  </a:cubicBezTo>
                  <a:cubicBezTo>
                    <a:pt x="13379" y="12758"/>
                    <a:pt x="14491" y="11885"/>
                    <a:pt x="15662" y="11121"/>
                  </a:cubicBezTo>
                  <a:cubicBezTo>
                    <a:pt x="16833" y="10358"/>
                    <a:pt x="18062" y="9703"/>
                    <a:pt x="18794" y="9049"/>
                  </a:cubicBezTo>
                  <a:cubicBezTo>
                    <a:pt x="19525" y="8394"/>
                    <a:pt x="19759" y="7740"/>
                    <a:pt x="19818" y="6867"/>
                  </a:cubicBezTo>
                  <a:cubicBezTo>
                    <a:pt x="19876" y="5994"/>
                    <a:pt x="19759" y="4903"/>
                    <a:pt x="19554" y="4140"/>
                  </a:cubicBezTo>
                  <a:cubicBezTo>
                    <a:pt x="19350" y="3376"/>
                    <a:pt x="19057" y="2940"/>
                    <a:pt x="18764" y="2721"/>
                  </a:cubicBezTo>
                  <a:cubicBezTo>
                    <a:pt x="18472" y="2503"/>
                    <a:pt x="18179" y="2503"/>
                    <a:pt x="18003" y="3158"/>
                  </a:cubicBezTo>
                  <a:cubicBezTo>
                    <a:pt x="17828" y="3812"/>
                    <a:pt x="17769" y="5121"/>
                    <a:pt x="17974" y="7303"/>
                  </a:cubicBezTo>
                  <a:cubicBezTo>
                    <a:pt x="18179" y="9485"/>
                    <a:pt x="18647" y="12540"/>
                    <a:pt x="19291" y="14612"/>
                  </a:cubicBezTo>
                  <a:cubicBezTo>
                    <a:pt x="19935" y="16685"/>
                    <a:pt x="20754" y="17776"/>
                    <a:pt x="21574" y="18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5" name="Line"/>
            <p:cNvSpPr/>
            <p:nvPr/>
          </p:nvSpPr>
          <p:spPr>
            <a:xfrm>
              <a:off x="7503503" y="1907172"/>
              <a:ext cx="451601" cy="456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266" fill="norm" stroke="1" extrusionOk="0">
                  <a:moveTo>
                    <a:pt x="0" y="3015"/>
                  </a:moveTo>
                  <a:cubicBezTo>
                    <a:pt x="660" y="2370"/>
                    <a:pt x="1319" y="1725"/>
                    <a:pt x="2638" y="1806"/>
                  </a:cubicBezTo>
                  <a:cubicBezTo>
                    <a:pt x="3957" y="1887"/>
                    <a:pt x="5936" y="2692"/>
                    <a:pt x="7008" y="5110"/>
                  </a:cubicBezTo>
                  <a:cubicBezTo>
                    <a:pt x="8079" y="7528"/>
                    <a:pt x="8244" y="11558"/>
                    <a:pt x="8079" y="13895"/>
                  </a:cubicBezTo>
                  <a:cubicBezTo>
                    <a:pt x="7915" y="16233"/>
                    <a:pt x="7420" y="16878"/>
                    <a:pt x="6595" y="17442"/>
                  </a:cubicBezTo>
                  <a:cubicBezTo>
                    <a:pt x="5771" y="18006"/>
                    <a:pt x="4617" y="18490"/>
                    <a:pt x="3710" y="17925"/>
                  </a:cubicBezTo>
                  <a:cubicBezTo>
                    <a:pt x="2803" y="17361"/>
                    <a:pt x="2144" y="15749"/>
                    <a:pt x="2391" y="13170"/>
                  </a:cubicBezTo>
                  <a:cubicBezTo>
                    <a:pt x="2638" y="10591"/>
                    <a:pt x="3792" y="7045"/>
                    <a:pt x="5276" y="4466"/>
                  </a:cubicBezTo>
                  <a:cubicBezTo>
                    <a:pt x="6760" y="1887"/>
                    <a:pt x="8574" y="275"/>
                    <a:pt x="10718" y="33"/>
                  </a:cubicBezTo>
                  <a:cubicBezTo>
                    <a:pt x="12861" y="-209"/>
                    <a:pt x="15334" y="919"/>
                    <a:pt x="16653" y="2370"/>
                  </a:cubicBezTo>
                  <a:cubicBezTo>
                    <a:pt x="17973" y="3821"/>
                    <a:pt x="18137" y="5594"/>
                    <a:pt x="18055" y="6884"/>
                  </a:cubicBezTo>
                  <a:cubicBezTo>
                    <a:pt x="17973" y="8173"/>
                    <a:pt x="17643" y="8979"/>
                    <a:pt x="17066" y="9543"/>
                  </a:cubicBezTo>
                  <a:cubicBezTo>
                    <a:pt x="16489" y="10107"/>
                    <a:pt x="15664" y="10430"/>
                    <a:pt x="14757" y="10510"/>
                  </a:cubicBezTo>
                  <a:cubicBezTo>
                    <a:pt x="13850" y="10591"/>
                    <a:pt x="12861" y="10430"/>
                    <a:pt x="12861" y="10269"/>
                  </a:cubicBezTo>
                  <a:cubicBezTo>
                    <a:pt x="12861" y="10107"/>
                    <a:pt x="13850" y="9946"/>
                    <a:pt x="15252" y="10269"/>
                  </a:cubicBezTo>
                  <a:cubicBezTo>
                    <a:pt x="16653" y="10591"/>
                    <a:pt x="18467" y="11397"/>
                    <a:pt x="19704" y="13009"/>
                  </a:cubicBezTo>
                  <a:cubicBezTo>
                    <a:pt x="20940" y="14621"/>
                    <a:pt x="21600" y="17039"/>
                    <a:pt x="21518" y="18570"/>
                  </a:cubicBezTo>
                  <a:cubicBezTo>
                    <a:pt x="21435" y="20101"/>
                    <a:pt x="20611" y="20746"/>
                    <a:pt x="19292" y="21069"/>
                  </a:cubicBezTo>
                  <a:cubicBezTo>
                    <a:pt x="17973" y="21391"/>
                    <a:pt x="16159" y="21391"/>
                    <a:pt x="14427" y="20504"/>
                  </a:cubicBezTo>
                  <a:cubicBezTo>
                    <a:pt x="12696" y="19618"/>
                    <a:pt x="11047" y="17845"/>
                    <a:pt x="9398" y="16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6" name="Line"/>
            <p:cNvSpPr/>
            <p:nvPr/>
          </p:nvSpPr>
          <p:spPr>
            <a:xfrm>
              <a:off x="8598871" y="1900777"/>
              <a:ext cx="876509" cy="62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86" fill="norm" stroke="1" extrusionOk="0">
                  <a:moveTo>
                    <a:pt x="9555" y="1009"/>
                  </a:moveTo>
                  <a:cubicBezTo>
                    <a:pt x="9045" y="537"/>
                    <a:pt x="8535" y="65"/>
                    <a:pt x="8110" y="6"/>
                  </a:cubicBezTo>
                  <a:cubicBezTo>
                    <a:pt x="7685" y="-53"/>
                    <a:pt x="7344" y="301"/>
                    <a:pt x="7344" y="1717"/>
                  </a:cubicBezTo>
                  <a:cubicBezTo>
                    <a:pt x="7344" y="3134"/>
                    <a:pt x="7685" y="5613"/>
                    <a:pt x="8110" y="8327"/>
                  </a:cubicBezTo>
                  <a:cubicBezTo>
                    <a:pt x="8535" y="11042"/>
                    <a:pt x="9045" y="13993"/>
                    <a:pt x="9045" y="16117"/>
                  </a:cubicBezTo>
                  <a:cubicBezTo>
                    <a:pt x="9045" y="18242"/>
                    <a:pt x="8535" y="19540"/>
                    <a:pt x="7515" y="20367"/>
                  </a:cubicBezTo>
                  <a:cubicBezTo>
                    <a:pt x="6494" y="21193"/>
                    <a:pt x="4963" y="21547"/>
                    <a:pt x="3730" y="21075"/>
                  </a:cubicBezTo>
                  <a:cubicBezTo>
                    <a:pt x="2497" y="20603"/>
                    <a:pt x="1562" y="19304"/>
                    <a:pt x="966" y="17770"/>
                  </a:cubicBezTo>
                  <a:cubicBezTo>
                    <a:pt x="371" y="16236"/>
                    <a:pt x="116" y="14465"/>
                    <a:pt x="31" y="13285"/>
                  </a:cubicBezTo>
                  <a:cubicBezTo>
                    <a:pt x="-54" y="12104"/>
                    <a:pt x="31" y="11514"/>
                    <a:pt x="329" y="11219"/>
                  </a:cubicBezTo>
                  <a:cubicBezTo>
                    <a:pt x="626" y="10924"/>
                    <a:pt x="1137" y="10924"/>
                    <a:pt x="2922" y="10924"/>
                  </a:cubicBezTo>
                  <a:cubicBezTo>
                    <a:pt x="4708" y="10924"/>
                    <a:pt x="7770" y="10924"/>
                    <a:pt x="9513" y="10865"/>
                  </a:cubicBezTo>
                  <a:cubicBezTo>
                    <a:pt x="11256" y="10806"/>
                    <a:pt x="11681" y="10688"/>
                    <a:pt x="11852" y="10924"/>
                  </a:cubicBezTo>
                  <a:cubicBezTo>
                    <a:pt x="12022" y="11160"/>
                    <a:pt x="11937" y="11750"/>
                    <a:pt x="11979" y="12340"/>
                  </a:cubicBezTo>
                  <a:cubicBezTo>
                    <a:pt x="12022" y="12931"/>
                    <a:pt x="12192" y="13521"/>
                    <a:pt x="12489" y="13816"/>
                  </a:cubicBezTo>
                  <a:cubicBezTo>
                    <a:pt x="12787" y="14111"/>
                    <a:pt x="13212" y="14111"/>
                    <a:pt x="13892" y="13639"/>
                  </a:cubicBezTo>
                  <a:cubicBezTo>
                    <a:pt x="14573" y="13167"/>
                    <a:pt x="15508" y="12222"/>
                    <a:pt x="16189" y="11691"/>
                  </a:cubicBezTo>
                  <a:cubicBezTo>
                    <a:pt x="16869" y="11160"/>
                    <a:pt x="17294" y="11042"/>
                    <a:pt x="17592" y="11278"/>
                  </a:cubicBezTo>
                  <a:cubicBezTo>
                    <a:pt x="17889" y="11514"/>
                    <a:pt x="18059" y="12104"/>
                    <a:pt x="18272" y="12636"/>
                  </a:cubicBezTo>
                  <a:cubicBezTo>
                    <a:pt x="18485" y="13167"/>
                    <a:pt x="18740" y="13639"/>
                    <a:pt x="19292" y="13698"/>
                  </a:cubicBezTo>
                  <a:cubicBezTo>
                    <a:pt x="19845" y="13757"/>
                    <a:pt x="20696" y="13403"/>
                    <a:pt x="21546" y="13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7" name="Line"/>
            <p:cNvSpPr/>
            <p:nvPr/>
          </p:nvSpPr>
          <p:spPr>
            <a:xfrm>
              <a:off x="9548027" y="2201741"/>
              <a:ext cx="518915" cy="175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fill="norm" stroke="1" extrusionOk="0">
                  <a:moveTo>
                    <a:pt x="0" y="1061"/>
                  </a:moveTo>
                  <a:cubicBezTo>
                    <a:pt x="720" y="646"/>
                    <a:pt x="1440" y="230"/>
                    <a:pt x="2016" y="853"/>
                  </a:cubicBezTo>
                  <a:cubicBezTo>
                    <a:pt x="2592" y="1477"/>
                    <a:pt x="3024" y="3138"/>
                    <a:pt x="3312" y="5007"/>
                  </a:cubicBezTo>
                  <a:cubicBezTo>
                    <a:pt x="3600" y="6877"/>
                    <a:pt x="3744" y="8953"/>
                    <a:pt x="3888" y="11653"/>
                  </a:cubicBezTo>
                  <a:cubicBezTo>
                    <a:pt x="4032" y="14353"/>
                    <a:pt x="4176" y="17677"/>
                    <a:pt x="4320" y="18092"/>
                  </a:cubicBezTo>
                  <a:cubicBezTo>
                    <a:pt x="4464" y="18507"/>
                    <a:pt x="4608" y="16015"/>
                    <a:pt x="5040" y="12900"/>
                  </a:cubicBezTo>
                  <a:cubicBezTo>
                    <a:pt x="5472" y="9784"/>
                    <a:pt x="6192" y="6046"/>
                    <a:pt x="6840" y="3553"/>
                  </a:cubicBezTo>
                  <a:cubicBezTo>
                    <a:pt x="7488" y="1061"/>
                    <a:pt x="8064" y="-185"/>
                    <a:pt x="8568" y="23"/>
                  </a:cubicBezTo>
                  <a:cubicBezTo>
                    <a:pt x="9072" y="230"/>
                    <a:pt x="9504" y="1892"/>
                    <a:pt x="9720" y="3761"/>
                  </a:cubicBezTo>
                  <a:cubicBezTo>
                    <a:pt x="9936" y="5630"/>
                    <a:pt x="9936" y="7707"/>
                    <a:pt x="9936" y="10407"/>
                  </a:cubicBezTo>
                  <a:cubicBezTo>
                    <a:pt x="9936" y="13107"/>
                    <a:pt x="9936" y="16430"/>
                    <a:pt x="10080" y="17053"/>
                  </a:cubicBezTo>
                  <a:cubicBezTo>
                    <a:pt x="10224" y="17677"/>
                    <a:pt x="10512" y="15600"/>
                    <a:pt x="11160" y="13107"/>
                  </a:cubicBezTo>
                  <a:cubicBezTo>
                    <a:pt x="11808" y="10615"/>
                    <a:pt x="12816" y="7707"/>
                    <a:pt x="13680" y="5838"/>
                  </a:cubicBezTo>
                  <a:cubicBezTo>
                    <a:pt x="14544" y="3969"/>
                    <a:pt x="15264" y="3138"/>
                    <a:pt x="15840" y="3553"/>
                  </a:cubicBezTo>
                  <a:cubicBezTo>
                    <a:pt x="16416" y="3969"/>
                    <a:pt x="16848" y="5630"/>
                    <a:pt x="17208" y="8538"/>
                  </a:cubicBezTo>
                  <a:cubicBezTo>
                    <a:pt x="17568" y="11446"/>
                    <a:pt x="17856" y="15600"/>
                    <a:pt x="18360" y="18092"/>
                  </a:cubicBezTo>
                  <a:cubicBezTo>
                    <a:pt x="18864" y="20584"/>
                    <a:pt x="19584" y="21415"/>
                    <a:pt x="20160" y="21000"/>
                  </a:cubicBezTo>
                  <a:cubicBezTo>
                    <a:pt x="20736" y="20584"/>
                    <a:pt x="21168" y="18923"/>
                    <a:pt x="21600" y="17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8" name="Line"/>
            <p:cNvSpPr/>
            <p:nvPr/>
          </p:nvSpPr>
          <p:spPr>
            <a:xfrm>
              <a:off x="10735966" y="2119982"/>
              <a:ext cx="337670" cy="212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086" fill="norm" stroke="1" extrusionOk="0">
                  <a:moveTo>
                    <a:pt x="10823" y="3835"/>
                  </a:moveTo>
                  <a:cubicBezTo>
                    <a:pt x="9951" y="2121"/>
                    <a:pt x="9078" y="407"/>
                    <a:pt x="7441" y="64"/>
                  </a:cubicBezTo>
                  <a:cubicBezTo>
                    <a:pt x="5805" y="-279"/>
                    <a:pt x="3405" y="750"/>
                    <a:pt x="1878" y="3150"/>
                  </a:cubicBezTo>
                  <a:cubicBezTo>
                    <a:pt x="351" y="5550"/>
                    <a:pt x="-304" y="9321"/>
                    <a:pt x="132" y="12578"/>
                  </a:cubicBezTo>
                  <a:cubicBezTo>
                    <a:pt x="569" y="15835"/>
                    <a:pt x="2096" y="18578"/>
                    <a:pt x="3405" y="19950"/>
                  </a:cubicBezTo>
                  <a:cubicBezTo>
                    <a:pt x="4714" y="21321"/>
                    <a:pt x="5805" y="21321"/>
                    <a:pt x="7223" y="20635"/>
                  </a:cubicBezTo>
                  <a:cubicBezTo>
                    <a:pt x="8641" y="19950"/>
                    <a:pt x="10387" y="18578"/>
                    <a:pt x="11369" y="17035"/>
                  </a:cubicBezTo>
                  <a:cubicBezTo>
                    <a:pt x="12351" y="15492"/>
                    <a:pt x="12569" y="13778"/>
                    <a:pt x="12351" y="11721"/>
                  </a:cubicBezTo>
                  <a:cubicBezTo>
                    <a:pt x="12132" y="9664"/>
                    <a:pt x="11478" y="7264"/>
                    <a:pt x="11369" y="6921"/>
                  </a:cubicBezTo>
                  <a:cubicBezTo>
                    <a:pt x="11260" y="6578"/>
                    <a:pt x="11696" y="8292"/>
                    <a:pt x="12787" y="10692"/>
                  </a:cubicBezTo>
                  <a:cubicBezTo>
                    <a:pt x="13878" y="13092"/>
                    <a:pt x="15623" y="16178"/>
                    <a:pt x="17151" y="17892"/>
                  </a:cubicBezTo>
                  <a:cubicBezTo>
                    <a:pt x="18678" y="19607"/>
                    <a:pt x="19987" y="19950"/>
                    <a:pt x="21296" y="20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69" name="Line"/>
            <p:cNvSpPr/>
            <p:nvPr/>
          </p:nvSpPr>
          <p:spPr>
            <a:xfrm>
              <a:off x="11706711" y="1961496"/>
              <a:ext cx="259319" cy="32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87" fill="norm" stroke="1" extrusionOk="0">
                  <a:moveTo>
                    <a:pt x="0" y="0"/>
                  </a:moveTo>
                  <a:cubicBezTo>
                    <a:pt x="1137" y="2046"/>
                    <a:pt x="2274" y="4093"/>
                    <a:pt x="3268" y="7276"/>
                  </a:cubicBezTo>
                  <a:cubicBezTo>
                    <a:pt x="4263" y="10459"/>
                    <a:pt x="5116" y="14779"/>
                    <a:pt x="5542" y="17507"/>
                  </a:cubicBezTo>
                  <a:cubicBezTo>
                    <a:pt x="5968" y="20236"/>
                    <a:pt x="5968" y="21373"/>
                    <a:pt x="5826" y="21373"/>
                  </a:cubicBezTo>
                  <a:cubicBezTo>
                    <a:pt x="5684" y="21373"/>
                    <a:pt x="5400" y="20236"/>
                    <a:pt x="5826" y="18644"/>
                  </a:cubicBezTo>
                  <a:cubicBezTo>
                    <a:pt x="6253" y="17053"/>
                    <a:pt x="7389" y="15006"/>
                    <a:pt x="9521" y="13301"/>
                  </a:cubicBezTo>
                  <a:cubicBezTo>
                    <a:pt x="11653" y="11596"/>
                    <a:pt x="14779" y="10232"/>
                    <a:pt x="17053" y="9777"/>
                  </a:cubicBezTo>
                  <a:cubicBezTo>
                    <a:pt x="19326" y="9322"/>
                    <a:pt x="20747" y="9777"/>
                    <a:pt x="21174" y="11368"/>
                  </a:cubicBezTo>
                  <a:cubicBezTo>
                    <a:pt x="21600" y="12960"/>
                    <a:pt x="21032" y="15688"/>
                    <a:pt x="18758" y="17621"/>
                  </a:cubicBezTo>
                  <a:cubicBezTo>
                    <a:pt x="16484" y="19554"/>
                    <a:pt x="12505" y="20691"/>
                    <a:pt x="9805" y="21145"/>
                  </a:cubicBezTo>
                  <a:cubicBezTo>
                    <a:pt x="7105" y="21600"/>
                    <a:pt x="5684" y="21373"/>
                    <a:pt x="5542" y="20804"/>
                  </a:cubicBezTo>
                  <a:cubicBezTo>
                    <a:pt x="5400" y="20236"/>
                    <a:pt x="6537" y="19326"/>
                    <a:pt x="7674" y="18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0" name="Line"/>
            <p:cNvSpPr/>
            <p:nvPr/>
          </p:nvSpPr>
          <p:spPr>
            <a:xfrm>
              <a:off x="12062804" y="2101271"/>
              <a:ext cx="609938" cy="27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072" fill="norm" stroke="1" extrusionOk="0">
                  <a:moveTo>
                    <a:pt x="6076" y="4426"/>
                  </a:moveTo>
                  <a:cubicBezTo>
                    <a:pt x="4862" y="3893"/>
                    <a:pt x="3649" y="3359"/>
                    <a:pt x="2617" y="4159"/>
                  </a:cubicBezTo>
                  <a:cubicBezTo>
                    <a:pt x="1586" y="4959"/>
                    <a:pt x="736" y="7093"/>
                    <a:pt x="312" y="8826"/>
                  </a:cubicBezTo>
                  <a:cubicBezTo>
                    <a:pt x="-113" y="10559"/>
                    <a:pt x="-113" y="11893"/>
                    <a:pt x="372" y="13493"/>
                  </a:cubicBezTo>
                  <a:cubicBezTo>
                    <a:pt x="858" y="15093"/>
                    <a:pt x="1829" y="16959"/>
                    <a:pt x="2860" y="17493"/>
                  </a:cubicBezTo>
                  <a:cubicBezTo>
                    <a:pt x="3892" y="18026"/>
                    <a:pt x="4984" y="17226"/>
                    <a:pt x="5651" y="15493"/>
                  </a:cubicBezTo>
                  <a:cubicBezTo>
                    <a:pt x="6318" y="13759"/>
                    <a:pt x="6561" y="11093"/>
                    <a:pt x="6683" y="9093"/>
                  </a:cubicBezTo>
                  <a:cubicBezTo>
                    <a:pt x="6804" y="7093"/>
                    <a:pt x="6804" y="5759"/>
                    <a:pt x="6622" y="4559"/>
                  </a:cubicBezTo>
                  <a:cubicBezTo>
                    <a:pt x="6440" y="3359"/>
                    <a:pt x="6076" y="2293"/>
                    <a:pt x="5894" y="2559"/>
                  </a:cubicBezTo>
                  <a:cubicBezTo>
                    <a:pt x="5712" y="2826"/>
                    <a:pt x="5712" y="4426"/>
                    <a:pt x="5772" y="6826"/>
                  </a:cubicBezTo>
                  <a:cubicBezTo>
                    <a:pt x="5833" y="9226"/>
                    <a:pt x="5954" y="12426"/>
                    <a:pt x="6561" y="14826"/>
                  </a:cubicBezTo>
                  <a:cubicBezTo>
                    <a:pt x="7168" y="17226"/>
                    <a:pt x="8260" y="18826"/>
                    <a:pt x="9413" y="18826"/>
                  </a:cubicBezTo>
                  <a:cubicBezTo>
                    <a:pt x="10566" y="18826"/>
                    <a:pt x="11779" y="17226"/>
                    <a:pt x="12871" y="14559"/>
                  </a:cubicBezTo>
                  <a:cubicBezTo>
                    <a:pt x="13963" y="11893"/>
                    <a:pt x="14934" y="8159"/>
                    <a:pt x="15359" y="5359"/>
                  </a:cubicBezTo>
                  <a:cubicBezTo>
                    <a:pt x="15784" y="2559"/>
                    <a:pt x="15662" y="693"/>
                    <a:pt x="15905" y="159"/>
                  </a:cubicBezTo>
                  <a:cubicBezTo>
                    <a:pt x="16148" y="-374"/>
                    <a:pt x="16754" y="426"/>
                    <a:pt x="17665" y="2693"/>
                  </a:cubicBezTo>
                  <a:cubicBezTo>
                    <a:pt x="18575" y="4959"/>
                    <a:pt x="19788" y="8693"/>
                    <a:pt x="20516" y="11626"/>
                  </a:cubicBezTo>
                  <a:cubicBezTo>
                    <a:pt x="21244" y="14559"/>
                    <a:pt x="21487" y="16693"/>
                    <a:pt x="21366" y="18159"/>
                  </a:cubicBezTo>
                  <a:cubicBezTo>
                    <a:pt x="21244" y="19626"/>
                    <a:pt x="20759" y="20426"/>
                    <a:pt x="19909" y="20826"/>
                  </a:cubicBezTo>
                  <a:cubicBezTo>
                    <a:pt x="19060" y="21226"/>
                    <a:pt x="17847" y="21226"/>
                    <a:pt x="16876" y="20159"/>
                  </a:cubicBezTo>
                  <a:cubicBezTo>
                    <a:pt x="15905" y="19093"/>
                    <a:pt x="15177" y="16959"/>
                    <a:pt x="14752" y="15493"/>
                  </a:cubicBezTo>
                  <a:cubicBezTo>
                    <a:pt x="14327" y="14026"/>
                    <a:pt x="14206" y="13226"/>
                    <a:pt x="14085" y="12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1" name="Line"/>
            <p:cNvSpPr/>
            <p:nvPr/>
          </p:nvSpPr>
          <p:spPr>
            <a:xfrm>
              <a:off x="12734161" y="2220954"/>
              <a:ext cx="6227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2700"/>
                    <a:pt x="14400" y="5400"/>
                    <a:pt x="18000" y="9000"/>
                  </a:cubicBezTo>
                  <a:cubicBezTo>
                    <a:pt x="21600" y="12600"/>
                    <a:pt x="21600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2" name="Line"/>
            <p:cNvSpPr/>
            <p:nvPr/>
          </p:nvSpPr>
          <p:spPr>
            <a:xfrm>
              <a:off x="12692648" y="2013387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3" name="Line"/>
            <p:cNvSpPr/>
            <p:nvPr/>
          </p:nvSpPr>
          <p:spPr>
            <a:xfrm>
              <a:off x="12972862" y="2109573"/>
              <a:ext cx="221093" cy="269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64" fill="norm" stroke="1" extrusionOk="0">
                  <a:moveTo>
                    <a:pt x="12960" y="1420"/>
                  </a:moveTo>
                  <a:cubicBezTo>
                    <a:pt x="11298" y="600"/>
                    <a:pt x="9637" y="-220"/>
                    <a:pt x="8308" y="53"/>
                  </a:cubicBezTo>
                  <a:cubicBezTo>
                    <a:pt x="6978" y="327"/>
                    <a:pt x="5982" y="1694"/>
                    <a:pt x="5982" y="2924"/>
                  </a:cubicBezTo>
                  <a:cubicBezTo>
                    <a:pt x="5982" y="4155"/>
                    <a:pt x="6978" y="5248"/>
                    <a:pt x="9637" y="7436"/>
                  </a:cubicBezTo>
                  <a:cubicBezTo>
                    <a:pt x="12295" y="9623"/>
                    <a:pt x="16615" y="12904"/>
                    <a:pt x="18942" y="15228"/>
                  </a:cubicBezTo>
                  <a:cubicBezTo>
                    <a:pt x="21268" y="17552"/>
                    <a:pt x="21600" y="18919"/>
                    <a:pt x="20935" y="19876"/>
                  </a:cubicBezTo>
                  <a:cubicBezTo>
                    <a:pt x="20271" y="20833"/>
                    <a:pt x="18609" y="21380"/>
                    <a:pt x="15785" y="21243"/>
                  </a:cubicBezTo>
                  <a:cubicBezTo>
                    <a:pt x="12960" y="21107"/>
                    <a:pt x="8972" y="20286"/>
                    <a:pt x="6148" y="18236"/>
                  </a:cubicBezTo>
                  <a:cubicBezTo>
                    <a:pt x="3323" y="16185"/>
                    <a:pt x="1662" y="12904"/>
                    <a:pt x="0" y="9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4" name="Line"/>
            <p:cNvSpPr/>
            <p:nvPr/>
          </p:nvSpPr>
          <p:spPr>
            <a:xfrm>
              <a:off x="14007292" y="1790108"/>
              <a:ext cx="635399" cy="89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48" fill="norm" stroke="1" extrusionOk="0">
                  <a:moveTo>
                    <a:pt x="815" y="10596"/>
                  </a:moveTo>
                  <a:cubicBezTo>
                    <a:pt x="1049" y="11094"/>
                    <a:pt x="1282" y="11593"/>
                    <a:pt x="1983" y="11925"/>
                  </a:cubicBezTo>
                  <a:cubicBezTo>
                    <a:pt x="2683" y="12257"/>
                    <a:pt x="3851" y="12424"/>
                    <a:pt x="5018" y="12340"/>
                  </a:cubicBezTo>
                  <a:cubicBezTo>
                    <a:pt x="6186" y="12257"/>
                    <a:pt x="7353" y="11925"/>
                    <a:pt x="7937" y="11510"/>
                  </a:cubicBezTo>
                  <a:cubicBezTo>
                    <a:pt x="8521" y="11094"/>
                    <a:pt x="8521" y="10596"/>
                    <a:pt x="7587" y="10097"/>
                  </a:cubicBezTo>
                  <a:cubicBezTo>
                    <a:pt x="6653" y="9599"/>
                    <a:pt x="4785" y="9100"/>
                    <a:pt x="3384" y="8851"/>
                  </a:cubicBezTo>
                  <a:cubicBezTo>
                    <a:pt x="1983" y="8602"/>
                    <a:pt x="1049" y="8602"/>
                    <a:pt x="523" y="8810"/>
                  </a:cubicBezTo>
                  <a:cubicBezTo>
                    <a:pt x="-2" y="9017"/>
                    <a:pt x="-119" y="9433"/>
                    <a:pt x="115" y="9807"/>
                  </a:cubicBezTo>
                  <a:cubicBezTo>
                    <a:pt x="348" y="10180"/>
                    <a:pt x="932" y="10513"/>
                    <a:pt x="2333" y="10804"/>
                  </a:cubicBezTo>
                  <a:cubicBezTo>
                    <a:pt x="3734" y="11094"/>
                    <a:pt x="5952" y="11344"/>
                    <a:pt x="8463" y="11053"/>
                  </a:cubicBezTo>
                  <a:cubicBezTo>
                    <a:pt x="10973" y="10762"/>
                    <a:pt x="13775" y="9931"/>
                    <a:pt x="15993" y="8768"/>
                  </a:cubicBezTo>
                  <a:cubicBezTo>
                    <a:pt x="18212" y="7605"/>
                    <a:pt x="19846" y="6110"/>
                    <a:pt x="20664" y="4947"/>
                  </a:cubicBezTo>
                  <a:cubicBezTo>
                    <a:pt x="21481" y="3784"/>
                    <a:pt x="21481" y="2953"/>
                    <a:pt x="21423" y="2288"/>
                  </a:cubicBezTo>
                  <a:cubicBezTo>
                    <a:pt x="21364" y="1624"/>
                    <a:pt x="21247" y="1125"/>
                    <a:pt x="21014" y="710"/>
                  </a:cubicBezTo>
                  <a:cubicBezTo>
                    <a:pt x="20780" y="294"/>
                    <a:pt x="20430" y="-38"/>
                    <a:pt x="20022" y="4"/>
                  </a:cubicBezTo>
                  <a:cubicBezTo>
                    <a:pt x="19613" y="45"/>
                    <a:pt x="19146" y="460"/>
                    <a:pt x="18737" y="1457"/>
                  </a:cubicBezTo>
                  <a:cubicBezTo>
                    <a:pt x="18329" y="2454"/>
                    <a:pt x="17978" y="4033"/>
                    <a:pt x="17686" y="6317"/>
                  </a:cubicBezTo>
                  <a:cubicBezTo>
                    <a:pt x="17394" y="8602"/>
                    <a:pt x="17161" y="11593"/>
                    <a:pt x="17161" y="13919"/>
                  </a:cubicBezTo>
                  <a:cubicBezTo>
                    <a:pt x="17161" y="16245"/>
                    <a:pt x="17394" y="17907"/>
                    <a:pt x="17686" y="18987"/>
                  </a:cubicBezTo>
                  <a:cubicBezTo>
                    <a:pt x="17978" y="20067"/>
                    <a:pt x="18329" y="20565"/>
                    <a:pt x="18796" y="20939"/>
                  </a:cubicBezTo>
                  <a:cubicBezTo>
                    <a:pt x="19263" y="21313"/>
                    <a:pt x="19846" y="21562"/>
                    <a:pt x="19905" y="21396"/>
                  </a:cubicBezTo>
                  <a:cubicBezTo>
                    <a:pt x="19963" y="21230"/>
                    <a:pt x="19496" y="20648"/>
                    <a:pt x="19029" y="20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5" name="Line"/>
            <p:cNvSpPr/>
            <p:nvPr/>
          </p:nvSpPr>
          <p:spPr>
            <a:xfrm>
              <a:off x="14519228" y="2293601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6" name="Line"/>
            <p:cNvSpPr/>
            <p:nvPr/>
          </p:nvSpPr>
          <p:spPr>
            <a:xfrm>
              <a:off x="15411762" y="1996091"/>
              <a:ext cx="591563" cy="389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fill="norm" stroke="1" extrusionOk="0">
                  <a:moveTo>
                    <a:pt x="0" y="947"/>
                  </a:moveTo>
                  <a:cubicBezTo>
                    <a:pt x="1011" y="1895"/>
                    <a:pt x="2021" y="2842"/>
                    <a:pt x="3411" y="5684"/>
                  </a:cubicBezTo>
                  <a:cubicBezTo>
                    <a:pt x="4800" y="8526"/>
                    <a:pt x="6568" y="13263"/>
                    <a:pt x="7579" y="16105"/>
                  </a:cubicBezTo>
                  <a:cubicBezTo>
                    <a:pt x="8589" y="18947"/>
                    <a:pt x="8842" y="19895"/>
                    <a:pt x="9284" y="20558"/>
                  </a:cubicBezTo>
                  <a:cubicBezTo>
                    <a:pt x="9726" y="21221"/>
                    <a:pt x="10358" y="21600"/>
                    <a:pt x="10800" y="21126"/>
                  </a:cubicBezTo>
                  <a:cubicBezTo>
                    <a:pt x="11242" y="20653"/>
                    <a:pt x="11495" y="19326"/>
                    <a:pt x="11937" y="16768"/>
                  </a:cubicBezTo>
                  <a:cubicBezTo>
                    <a:pt x="12379" y="14211"/>
                    <a:pt x="13010" y="10421"/>
                    <a:pt x="13326" y="7958"/>
                  </a:cubicBezTo>
                  <a:cubicBezTo>
                    <a:pt x="13642" y="5495"/>
                    <a:pt x="13642" y="4358"/>
                    <a:pt x="13705" y="3316"/>
                  </a:cubicBezTo>
                  <a:cubicBezTo>
                    <a:pt x="13768" y="2274"/>
                    <a:pt x="13895" y="1326"/>
                    <a:pt x="14274" y="758"/>
                  </a:cubicBezTo>
                  <a:cubicBezTo>
                    <a:pt x="14653" y="189"/>
                    <a:pt x="15284" y="0"/>
                    <a:pt x="16547" y="0"/>
                  </a:cubicBezTo>
                  <a:cubicBezTo>
                    <a:pt x="17811" y="0"/>
                    <a:pt x="19705" y="189"/>
                    <a:pt x="21600" y="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7" name="Line"/>
            <p:cNvSpPr/>
            <p:nvPr/>
          </p:nvSpPr>
          <p:spPr>
            <a:xfrm>
              <a:off x="16127864" y="2459654"/>
              <a:ext cx="2075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8" name="Line"/>
            <p:cNvSpPr/>
            <p:nvPr/>
          </p:nvSpPr>
          <p:spPr>
            <a:xfrm>
              <a:off x="16916612" y="1901767"/>
              <a:ext cx="399713" cy="3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58" fill="norm" stroke="1" extrusionOk="0">
                  <a:moveTo>
                    <a:pt x="0" y="2751"/>
                  </a:moveTo>
                  <a:cubicBezTo>
                    <a:pt x="186" y="1787"/>
                    <a:pt x="372" y="822"/>
                    <a:pt x="1210" y="340"/>
                  </a:cubicBezTo>
                  <a:cubicBezTo>
                    <a:pt x="2048" y="-142"/>
                    <a:pt x="3538" y="-142"/>
                    <a:pt x="6145" y="533"/>
                  </a:cubicBezTo>
                  <a:cubicBezTo>
                    <a:pt x="8752" y="1208"/>
                    <a:pt x="12476" y="2558"/>
                    <a:pt x="14897" y="3426"/>
                  </a:cubicBezTo>
                  <a:cubicBezTo>
                    <a:pt x="17317" y="4294"/>
                    <a:pt x="18434" y="4679"/>
                    <a:pt x="19459" y="5065"/>
                  </a:cubicBezTo>
                  <a:cubicBezTo>
                    <a:pt x="20483" y="5451"/>
                    <a:pt x="21414" y="5837"/>
                    <a:pt x="21507" y="5644"/>
                  </a:cubicBezTo>
                  <a:cubicBezTo>
                    <a:pt x="21600" y="5451"/>
                    <a:pt x="20855" y="4679"/>
                    <a:pt x="19924" y="4197"/>
                  </a:cubicBezTo>
                  <a:cubicBezTo>
                    <a:pt x="18993" y="3715"/>
                    <a:pt x="17876" y="3522"/>
                    <a:pt x="16852" y="3426"/>
                  </a:cubicBezTo>
                  <a:cubicBezTo>
                    <a:pt x="15828" y="3329"/>
                    <a:pt x="14897" y="3329"/>
                    <a:pt x="14152" y="3715"/>
                  </a:cubicBezTo>
                  <a:cubicBezTo>
                    <a:pt x="13407" y="4101"/>
                    <a:pt x="12848" y="4872"/>
                    <a:pt x="12476" y="6994"/>
                  </a:cubicBezTo>
                  <a:cubicBezTo>
                    <a:pt x="12103" y="9115"/>
                    <a:pt x="11917" y="12587"/>
                    <a:pt x="11917" y="14901"/>
                  </a:cubicBezTo>
                  <a:cubicBezTo>
                    <a:pt x="11917" y="17215"/>
                    <a:pt x="12103" y="18372"/>
                    <a:pt x="12103" y="19433"/>
                  </a:cubicBezTo>
                  <a:cubicBezTo>
                    <a:pt x="12103" y="20494"/>
                    <a:pt x="11917" y="21458"/>
                    <a:pt x="10614" y="21458"/>
                  </a:cubicBezTo>
                  <a:cubicBezTo>
                    <a:pt x="9310" y="21458"/>
                    <a:pt x="6890" y="20494"/>
                    <a:pt x="5586" y="19529"/>
                  </a:cubicBezTo>
                  <a:cubicBezTo>
                    <a:pt x="4283" y="18565"/>
                    <a:pt x="4097" y="17601"/>
                    <a:pt x="3910" y="166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79" name="Line"/>
            <p:cNvSpPr/>
            <p:nvPr/>
          </p:nvSpPr>
          <p:spPr>
            <a:xfrm>
              <a:off x="17414771" y="1675947"/>
              <a:ext cx="633077" cy="628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fill="norm" stroke="1" extrusionOk="0">
                  <a:moveTo>
                    <a:pt x="3895" y="895"/>
                  </a:moveTo>
                  <a:cubicBezTo>
                    <a:pt x="3423" y="421"/>
                    <a:pt x="2951" y="-54"/>
                    <a:pt x="2597" y="5"/>
                  </a:cubicBezTo>
                  <a:cubicBezTo>
                    <a:pt x="2243" y="65"/>
                    <a:pt x="2007" y="658"/>
                    <a:pt x="1770" y="2438"/>
                  </a:cubicBezTo>
                  <a:cubicBezTo>
                    <a:pt x="1534" y="4219"/>
                    <a:pt x="1298" y="7186"/>
                    <a:pt x="1003" y="9975"/>
                  </a:cubicBezTo>
                  <a:cubicBezTo>
                    <a:pt x="708" y="12764"/>
                    <a:pt x="354" y="15375"/>
                    <a:pt x="177" y="17036"/>
                  </a:cubicBezTo>
                  <a:cubicBezTo>
                    <a:pt x="0" y="18698"/>
                    <a:pt x="0" y="19410"/>
                    <a:pt x="0" y="19410"/>
                  </a:cubicBezTo>
                  <a:cubicBezTo>
                    <a:pt x="0" y="19410"/>
                    <a:pt x="0" y="18698"/>
                    <a:pt x="177" y="18104"/>
                  </a:cubicBezTo>
                  <a:cubicBezTo>
                    <a:pt x="354" y="17511"/>
                    <a:pt x="708" y="17036"/>
                    <a:pt x="1062" y="16561"/>
                  </a:cubicBezTo>
                  <a:cubicBezTo>
                    <a:pt x="1416" y="16087"/>
                    <a:pt x="1770" y="15612"/>
                    <a:pt x="2361" y="15019"/>
                  </a:cubicBezTo>
                  <a:cubicBezTo>
                    <a:pt x="2951" y="14425"/>
                    <a:pt x="3777" y="13713"/>
                    <a:pt x="4190" y="13713"/>
                  </a:cubicBezTo>
                  <a:cubicBezTo>
                    <a:pt x="4603" y="13713"/>
                    <a:pt x="4603" y="14425"/>
                    <a:pt x="4898" y="15612"/>
                  </a:cubicBezTo>
                  <a:cubicBezTo>
                    <a:pt x="5193" y="16799"/>
                    <a:pt x="5784" y="18460"/>
                    <a:pt x="6964" y="19588"/>
                  </a:cubicBezTo>
                  <a:cubicBezTo>
                    <a:pt x="8144" y="20715"/>
                    <a:pt x="9915" y="21309"/>
                    <a:pt x="11685" y="21309"/>
                  </a:cubicBezTo>
                  <a:cubicBezTo>
                    <a:pt x="13456" y="21309"/>
                    <a:pt x="15226" y="20715"/>
                    <a:pt x="16288" y="20122"/>
                  </a:cubicBezTo>
                  <a:cubicBezTo>
                    <a:pt x="17351" y="19528"/>
                    <a:pt x="17705" y="18935"/>
                    <a:pt x="17823" y="18342"/>
                  </a:cubicBezTo>
                  <a:cubicBezTo>
                    <a:pt x="17941" y="17748"/>
                    <a:pt x="17823" y="17155"/>
                    <a:pt x="17469" y="16680"/>
                  </a:cubicBezTo>
                  <a:cubicBezTo>
                    <a:pt x="17115" y="16205"/>
                    <a:pt x="16525" y="15849"/>
                    <a:pt x="15816" y="15671"/>
                  </a:cubicBezTo>
                  <a:cubicBezTo>
                    <a:pt x="15108" y="15493"/>
                    <a:pt x="14282" y="15493"/>
                    <a:pt x="13869" y="15849"/>
                  </a:cubicBezTo>
                  <a:cubicBezTo>
                    <a:pt x="13456" y="16205"/>
                    <a:pt x="13456" y="16917"/>
                    <a:pt x="14046" y="17808"/>
                  </a:cubicBezTo>
                  <a:cubicBezTo>
                    <a:pt x="14636" y="18698"/>
                    <a:pt x="15816" y="19766"/>
                    <a:pt x="17174" y="20419"/>
                  </a:cubicBezTo>
                  <a:cubicBezTo>
                    <a:pt x="18531" y="21071"/>
                    <a:pt x="20066" y="21309"/>
                    <a:pt x="21600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0" name="Line"/>
            <p:cNvSpPr/>
            <p:nvPr/>
          </p:nvSpPr>
          <p:spPr>
            <a:xfrm>
              <a:off x="18649787" y="2031319"/>
              <a:ext cx="300972" cy="262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8" fill="norm" stroke="1" extrusionOk="0">
                  <a:moveTo>
                    <a:pt x="745" y="10328"/>
                  </a:moveTo>
                  <a:cubicBezTo>
                    <a:pt x="5214" y="8925"/>
                    <a:pt x="9683" y="7523"/>
                    <a:pt x="12166" y="6120"/>
                  </a:cubicBezTo>
                  <a:cubicBezTo>
                    <a:pt x="14648" y="4717"/>
                    <a:pt x="15145" y="3315"/>
                    <a:pt x="14648" y="2333"/>
                  </a:cubicBezTo>
                  <a:cubicBezTo>
                    <a:pt x="14152" y="1351"/>
                    <a:pt x="12662" y="790"/>
                    <a:pt x="10552" y="369"/>
                  </a:cubicBezTo>
                  <a:cubicBezTo>
                    <a:pt x="8441" y="-51"/>
                    <a:pt x="5710" y="-332"/>
                    <a:pt x="3600" y="790"/>
                  </a:cubicBezTo>
                  <a:cubicBezTo>
                    <a:pt x="1490" y="1912"/>
                    <a:pt x="0" y="4437"/>
                    <a:pt x="0" y="7803"/>
                  </a:cubicBezTo>
                  <a:cubicBezTo>
                    <a:pt x="0" y="11169"/>
                    <a:pt x="1490" y="15377"/>
                    <a:pt x="4841" y="17902"/>
                  </a:cubicBezTo>
                  <a:cubicBezTo>
                    <a:pt x="8193" y="20426"/>
                    <a:pt x="13407" y="21268"/>
                    <a:pt x="16510" y="21268"/>
                  </a:cubicBezTo>
                  <a:cubicBezTo>
                    <a:pt x="19614" y="21268"/>
                    <a:pt x="20607" y="20426"/>
                    <a:pt x="21600" y="19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1" name="Line"/>
            <p:cNvSpPr/>
            <p:nvPr/>
          </p:nvSpPr>
          <p:spPr>
            <a:xfrm>
              <a:off x="19114830" y="2057265"/>
              <a:ext cx="172698" cy="64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6" h="21521" fill="norm" stroke="1" extrusionOk="0">
                  <a:moveTo>
                    <a:pt x="18930" y="1663"/>
                  </a:moveTo>
                  <a:cubicBezTo>
                    <a:pt x="18930" y="1082"/>
                    <a:pt x="18930" y="502"/>
                    <a:pt x="17684" y="211"/>
                  </a:cubicBezTo>
                  <a:cubicBezTo>
                    <a:pt x="16438" y="-79"/>
                    <a:pt x="13945" y="-79"/>
                    <a:pt x="10830" y="269"/>
                  </a:cubicBezTo>
                  <a:cubicBezTo>
                    <a:pt x="7715" y="618"/>
                    <a:pt x="3976" y="1315"/>
                    <a:pt x="1899" y="2011"/>
                  </a:cubicBezTo>
                  <a:cubicBezTo>
                    <a:pt x="-178" y="2708"/>
                    <a:pt x="-593" y="3405"/>
                    <a:pt x="861" y="4102"/>
                  </a:cubicBezTo>
                  <a:cubicBezTo>
                    <a:pt x="2315" y="4798"/>
                    <a:pt x="5638" y="5495"/>
                    <a:pt x="9169" y="5669"/>
                  </a:cubicBezTo>
                  <a:cubicBezTo>
                    <a:pt x="12699" y="5844"/>
                    <a:pt x="16438" y="5495"/>
                    <a:pt x="18515" y="5031"/>
                  </a:cubicBezTo>
                  <a:cubicBezTo>
                    <a:pt x="20592" y="4566"/>
                    <a:pt x="21007" y="3986"/>
                    <a:pt x="20592" y="3289"/>
                  </a:cubicBezTo>
                  <a:cubicBezTo>
                    <a:pt x="20176" y="2592"/>
                    <a:pt x="18930" y="1779"/>
                    <a:pt x="18307" y="1663"/>
                  </a:cubicBezTo>
                  <a:cubicBezTo>
                    <a:pt x="17684" y="1547"/>
                    <a:pt x="17684" y="2127"/>
                    <a:pt x="18099" y="3695"/>
                  </a:cubicBezTo>
                  <a:cubicBezTo>
                    <a:pt x="18515" y="5263"/>
                    <a:pt x="19346" y="7818"/>
                    <a:pt x="19761" y="10721"/>
                  </a:cubicBezTo>
                  <a:cubicBezTo>
                    <a:pt x="20176" y="13624"/>
                    <a:pt x="20176" y="16876"/>
                    <a:pt x="19553" y="18734"/>
                  </a:cubicBezTo>
                  <a:cubicBezTo>
                    <a:pt x="18930" y="20592"/>
                    <a:pt x="17684" y="21056"/>
                    <a:pt x="16438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2" name="Line"/>
            <p:cNvSpPr/>
            <p:nvPr/>
          </p:nvSpPr>
          <p:spPr>
            <a:xfrm>
              <a:off x="19459294" y="2086036"/>
              <a:ext cx="300971" cy="17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fill="norm" stroke="1" extrusionOk="0">
                  <a:moveTo>
                    <a:pt x="0" y="0"/>
                  </a:moveTo>
                  <a:cubicBezTo>
                    <a:pt x="497" y="4075"/>
                    <a:pt x="993" y="8151"/>
                    <a:pt x="1738" y="11615"/>
                  </a:cubicBezTo>
                  <a:cubicBezTo>
                    <a:pt x="2483" y="15079"/>
                    <a:pt x="3476" y="17932"/>
                    <a:pt x="4593" y="19562"/>
                  </a:cubicBezTo>
                  <a:cubicBezTo>
                    <a:pt x="5710" y="21192"/>
                    <a:pt x="6952" y="21600"/>
                    <a:pt x="7821" y="20785"/>
                  </a:cubicBezTo>
                  <a:cubicBezTo>
                    <a:pt x="8690" y="19970"/>
                    <a:pt x="9186" y="17932"/>
                    <a:pt x="9559" y="14875"/>
                  </a:cubicBezTo>
                  <a:cubicBezTo>
                    <a:pt x="9931" y="11819"/>
                    <a:pt x="10179" y="7743"/>
                    <a:pt x="10800" y="8151"/>
                  </a:cubicBezTo>
                  <a:cubicBezTo>
                    <a:pt x="11421" y="8559"/>
                    <a:pt x="12414" y="13449"/>
                    <a:pt x="14276" y="16302"/>
                  </a:cubicBezTo>
                  <a:cubicBezTo>
                    <a:pt x="16138" y="19155"/>
                    <a:pt x="18869" y="19970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3" name="Line"/>
            <p:cNvSpPr/>
            <p:nvPr/>
          </p:nvSpPr>
          <p:spPr>
            <a:xfrm>
              <a:off x="19847637" y="1537617"/>
              <a:ext cx="784405" cy="78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505" fill="norm" stroke="1" extrusionOk="0">
                  <a:moveTo>
                    <a:pt x="4713" y="16723"/>
                  </a:moveTo>
                  <a:cubicBezTo>
                    <a:pt x="4334" y="16344"/>
                    <a:pt x="3955" y="15966"/>
                    <a:pt x="3149" y="16060"/>
                  </a:cubicBezTo>
                  <a:cubicBezTo>
                    <a:pt x="2344" y="16155"/>
                    <a:pt x="1113" y="16723"/>
                    <a:pt x="497" y="17244"/>
                  </a:cubicBezTo>
                  <a:cubicBezTo>
                    <a:pt x="-119" y="17766"/>
                    <a:pt x="-119" y="18239"/>
                    <a:pt x="260" y="18713"/>
                  </a:cubicBezTo>
                  <a:cubicBezTo>
                    <a:pt x="639" y="19187"/>
                    <a:pt x="1397" y="19660"/>
                    <a:pt x="2060" y="19897"/>
                  </a:cubicBezTo>
                  <a:cubicBezTo>
                    <a:pt x="2723" y="20134"/>
                    <a:pt x="3292" y="20134"/>
                    <a:pt x="3813" y="20039"/>
                  </a:cubicBezTo>
                  <a:cubicBezTo>
                    <a:pt x="4334" y="19944"/>
                    <a:pt x="4807" y="19755"/>
                    <a:pt x="5091" y="19423"/>
                  </a:cubicBezTo>
                  <a:cubicBezTo>
                    <a:pt x="5376" y="19092"/>
                    <a:pt x="5470" y="18618"/>
                    <a:pt x="5376" y="18192"/>
                  </a:cubicBezTo>
                  <a:cubicBezTo>
                    <a:pt x="5281" y="17766"/>
                    <a:pt x="4997" y="17387"/>
                    <a:pt x="4855" y="17434"/>
                  </a:cubicBezTo>
                  <a:cubicBezTo>
                    <a:pt x="4713" y="17481"/>
                    <a:pt x="4713" y="17955"/>
                    <a:pt x="4997" y="18618"/>
                  </a:cubicBezTo>
                  <a:cubicBezTo>
                    <a:pt x="5281" y="19281"/>
                    <a:pt x="5849" y="20134"/>
                    <a:pt x="6418" y="20655"/>
                  </a:cubicBezTo>
                  <a:cubicBezTo>
                    <a:pt x="6986" y="21176"/>
                    <a:pt x="7555" y="21366"/>
                    <a:pt x="8076" y="21460"/>
                  </a:cubicBezTo>
                  <a:cubicBezTo>
                    <a:pt x="8597" y="21555"/>
                    <a:pt x="9070" y="21555"/>
                    <a:pt x="9828" y="20844"/>
                  </a:cubicBezTo>
                  <a:cubicBezTo>
                    <a:pt x="10586" y="20134"/>
                    <a:pt x="11628" y="18713"/>
                    <a:pt x="12576" y="16487"/>
                  </a:cubicBezTo>
                  <a:cubicBezTo>
                    <a:pt x="13523" y="14260"/>
                    <a:pt x="14376" y="11229"/>
                    <a:pt x="14755" y="8576"/>
                  </a:cubicBezTo>
                  <a:cubicBezTo>
                    <a:pt x="15134" y="5923"/>
                    <a:pt x="15039" y="3650"/>
                    <a:pt x="14849" y="2181"/>
                  </a:cubicBezTo>
                  <a:cubicBezTo>
                    <a:pt x="14660" y="713"/>
                    <a:pt x="14376" y="50"/>
                    <a:pt x="14139" y="2"/>
                  </a:cubicBezTo>
                  <a:cubicBezTo>
                    <a:pt x="13902" y="-45"/>
                    <a:pt x="13713" y="523"/>
                    <a:pt x="13476" y="2087"/>
                  </a:cubicBezTo>
                  <a:cubicBezTo>
                    <a:pt x="13239" y="3650"/>
                    <a:pt x="12955" y="6208"/>
                    <a:pt x="12860" y="8908"/>
                  </a:cubicBezTo>
                  <a:cubicBezTo>
                    <a:pt x="12765" y="11608"/>
                    <a:pt x="12860" y="14450"/>
                    <a:pt x="13002" y="16108"/>
                  </a:cubicBezTo>
                  <a:cubicBezTo>
                    <a:pt x="13144" y="17766"/>
                    <a:pt x="13334" y="18239"/>
                    <a:pt x="13665" y="18666"/>
                  </a:cubicBezTo>
                  <a:cubicBezTo>
                    <a:pt x="13997" y="19092"/>
                    <a:pt x="14470" y="19471"/>
                    <a:pt x="14992" y="19613"/>
                  </a:cubicBezTo>
                  <a:cubicBezTo>
                    <a:pt x="15513" y="19755"/>
                    <a:pt x="16081" y="19660"/>
                    <a:pt x="16555" y="19423"/>
                  </a:cubicBezTo>
                  <a:cubicBezTo>
                    <a:pt x="17028" y="19187"/>
                    <a:pt x="17407" y="18808"/>
                    <a:pt x="17739" y="18429"/>
                  </a:cubicBezTo>
                  <a:cubicBezTo>
                    <a:pt x="18070" y="18050"/>
                    <a:pt x="18355" y="17671"/>
                    <a:pt x="18734" y="17766"/>
                  </a:cubicBezTo>
                  <a:cubicBezTo>
                    <a:pt x="19113" y="17860"/>
                    <a:pt x="19586" y="18429"/>
                    <a:pt x="20060" y="18808"/>
                  </a:cubicBezTo>
                  <a:cubicBezTo>
                    <a:pt x="20534" y="19187"/>
                    <a:pt x="21007" y="19376"/>
                    <a:pt x="21481" y="19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4" name="Line"/>
            <p:cNvSpPr/>
            <p:nvPr/>
          </p:nvSpPr>
          <p:spPr>
            <a:xfrm>
              <a:off x="20559393" y="1888849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5" name="Line"/>
            <p:cNvSpPr/>
            <p:nvPr/>
          </p:nvSpPr>
          <p:spPr>
            <a:xfrm>
              <a:off x="20798093" y="1722796"/>
              <a:ext cx="31136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6800" y="5162"/>
                    <a:pt x="12000" y="10325"/>
                    <a:pt x="8400" y="13653"/>
                  </a:cubicBezTo>
                  <a:cubicBezTo>
                    <a:pt x="4800" y="16981"/>
                    <a:pt x="2400" y="18475"/>
                    <a:pt x="1200" y="19630"/>
                  </a:cubicBezTo>
                  <a:cubicBezTo>
                    <a:pt x="0" y="20785"/>
                    <a:pt x="0" y="21600"/>
                    <a:pt x="0" y="21600"/>
                  </a:cubicBezTo>
                  <a:cubicBezTo>
                    <a:pt x="0" y="21600"/>
                    <a:pt x="0" y="20785"/>
                    <a:pt x="0" y="19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6" name="Line"/>
            <p:cNvSpPr/>
            <p:nvPr/>
          </p:nvSpPr>
          <p:spPr>
            <a:xfrm>
              <a:off x="20652797" y="2071783"/>
              <a:ext cx="487780" cy="603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fill="norm" stroke="1" extrusionOk="0">
                  <a:moveTo>
                    <a:pt x="0" y="874"/>
                  </a:moveTo>
                  <a:cubicBezTo>
                    <a:pt x="3370" y="628"/>
                    <a:pt x="6740" y="383"/>
                    <a:pt x="9191" y="199"/>
                  </a:cubicBezTo>
                  <a:cubicBezTo>
                    <a:pt x="11643" y="15"/>
                    <a:pt x="13174" y="-108"/>
                    <a:pt x="13864" y="137"/>
                  </a:cubicBezTo>
                  <a:cubicBezTo>
                    <a:pt x="14553" y="383"/>
                    <a:pt x="14400" y="997"/>
                    <a:pt x="14323" y="1610"/>
                  </a:cubicBezTo>
                  <a:cubicBezTo>
                    <a:pt x="14247" y="2224"/>
                    <a:pt x="14247" y="2837"/>
                    <a:pt x="14400" y="3451"/>
                  </a:cubicBezTo>
                  <a:cubicBezTo>
                    <a:pt x="14553" y="4065"/>
                    <a:pt x="14860" y="4678"/>
                    <a:pt x="15319" y="4801"/>
                  </a:cubicBezTo>
                  <a:cubicBezTo>
                    <a:pt x="15779" y="4924"/>
                    <a:pt x="16392" y="4556"/>
                    <a:pt x="16928" y="3758"/>
                  </a:cubicBezTo>
                  <a:cubicBezTo>
                    <a:pt x="17464" y="2960"/>
                    <a:pt x="17923" y="1733"/>
                    <a:pt x="18306" y="1426"/>
                  </a:cubicBezTo>
                  <a:cubicBezTo>
                    <a:pt x="18689" y="1119"/>
                    <a:pt x="18996" y="1733"/>
                    <a:pt x="19379" y="3942"/>
                  </a:cubicBezTo>
                  <a:cubicBezTo>
                    <a:pt x="19762" y="6151"/>
                    <a:pt x="20221" y="9956"/>
                    <a:pt x="19992" y="12901"/>
                  </a:cubicBezTo>
                  <a:cubicBezTo>
                    <a:pt x="19762" y="15847"/>
                    <a:pt x="18843" y="17933"/>
                    <a:pt x="17847" y="19222"/>
                  </a:cubicBezTo>
                  <a:cubicBezTo>
                    <a:pt x="16851" y="20510"/>
                    <a:pt x="15779" y="21001"/>
                    <a:pt x="14783" y="21247"/>
                  </a:cubicBezTo>
                  <a:cubicBezTo>
                    <a:pt x="13787" y="21492"/>
                    <a:pt x="12868" y="21492"/>
                    <a:pt x="12026" y="21124"/>
                  </a:cubicBezTo>
                  <a:cubicBezTo>
                    <a:pt x="11183" y="20756"/>
                    <a:pt x="10417" y="20019"/>
                    <a:pt x="10034" y="19283"/>
                  </a:cubicBezTo>
                  <a:cubicBezTo>
                    <a:pt x="9651" y="18547"/>
                    <a:pt x="9651" y="17810"/>
                    <a:pt x="10264" y="17012"/>
                  </a:cubicBezTo>
                  <a:cubicBezTo>
                    <a:pt x="10877" y="16215"/>
                    <a:pt x="12102" y="15356"/>
                    <a:pt x="13864" y="14742"/>
                  </a:cubicBezTo>
                  <a:cubicBezTo>
                    <a:pt x="15626" y="14128"/>
                    <a:pt x="17923" y="13760"/>
                    <a:pt x="19302" y="13637"/>
                  </a:cubicBezTo>
                  <a:cubicBezTo>
                    <a:pt x="20681" y="13515"/>
                    <a:pt x="21140" y="13637"/>
                    <a:pt x="21600" y="13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7" name="Line"/>
            <p:cNvSpPr/>
            <p:nvPr/>
          </p:nvSpPr>
          <p:spPr>
            <a:xfrm>
              <a:off x="220911" y="2868330"/>
              <a:ext cx="1296307" cy="922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13" fill="norm" stroke="1" extrusionOk="0">
                  <a:moveTo>
                    <a:pt x="5983" y="6654"/>
                  </a:moveTo>
                  <a:cubicBezTo>
                    <a:pt x="5811" y="6333"/>
                    <a:pt x="5638" y="6012"/>
                    <a:pt x="5408" y="5811"/>
                  </a:cubicBezTo>
                  <a:cubicBezTo>
                    <a:pt x="5179" y="5610"/>
                    <a:pt x="4891" y="5530"/>
                    <a:pt x="4633" y="5731"/>
                  </a:cubicBezTo>
                  <a:cubicBezTo>
                    <a:pt x="4374" y="5931"/>
                    <a:pt x="4145" y="6413"/>
                    <a:pt x="4145" y="7417"/>
                  </a:cubicBezTo>
                  <a:cubicBezTo>
                    <a:pt x="4145" y="8421"/>
                    <a:pt x="4374" y="9946"/>
                    <a:pt x="4748" y="11713"/>
                  </a:cubicBezTo>
                  <a:cubicBezTo>
                    <a:pt x="5121" y="13479"/>
                    <a:pt x="5638" y="15487"/>
                    <a:pt x="5897" y="16932"/>
                  </a:cubicBezTo>
                  <a:cubicBezTo>
                    <a:pt x="6155" y="18377"/>
                    <a:pt x="6155" y="19261"/>
                    <a:pt x="5868" y="19983"/>
                  </a:cubicBezTo>
                  <a:cubicBezTo>
                    <a:pt x="5581" y="20706"/>
                    <a:pt x="5006" y="21268"/>
                    <a:pt x="4260" y="21389"/>
                  </a:cubicBezTo>
                  <a:cubicBezTo>
                    <a:pt x="3513" y="21509"/>
                    <a:pt x="2594" y="21188"/>
                    <a:pt x="1847" y="20305"/>
                  </a:cubicBezTo>
                  <a:cubicBezTo>
                    <a:pt x="1100" y="19421"/>
                    <a:pt x="525" y="17976"/>
                    <a:pt x="238" y="17052"/>
                  </a:cubicBezTo>
                  <a:cubicBezTo>
                    <a:pt x="-49" y="16129"/>
                    <a:pt x="-49" y="15728"/>
                    <a:pt x="95" y="15487"/>
                  </a:cubicBezTo>
                  <a:cubicBezTo>
                    <a:pt x="238" y="15246"/>
                    <a:pt x="525" y="15166"/>
                    <a:pt x="1473" y="15045"/>
                  </a:cubicBezTo>
                  <a:cubicBezTo>
                    <a:pt x="2421" y="14925"/>
                    <a:pt x="4030" y="14764"/>
                    <a:pt x="4978" y="14644"/>
                  </a:cubicBezTo>
                  <a:cubicBezTo>
                    <a:pt x="5925" y="14523"/>
                    <a:pt x="6213" y="14443"/>
                    <a:pt x="6529" y="14363"/>
                  </a:cubicBezTo>
                  <a:cubicBezTo>
                    <a:pt x="6845" y="14282"/>
                    <a:pt x="7189" y="14202"/>
                    <a:pt x="7505" y="14122"/>
                  </a:cubicBezTo>
                  <a:cubicBezTo>
                    <a:pt x="7821" y="14041"/>
                    <a:pt x="8108" y="13961"/>
                    <a:pt x="8252" y="14162"/>
                  </a:cubicBezTo>
                  <a:cubicBezTo>
                    <a:pt x="8396" y="14363"/>
                    <a:pt x="8396" y="14844"/>
                    <a:pt x="8683" y="15406"/>
                  </a:cubicBezTo>
                  <a:cubicBezTo>
                    <a:pt x="8970" y="15968"/>
                    <a:pt x="9545" y="16611"/>
                    <a:pt x="9975" y="16932"/>
                  </a:cubicBezTo>
                  <a:cubicBezTo>
                    <a:pt x="10406" y="17253"/>
                    <a:pt x="10694" y="17253"/>
                    <a:pt x="10923" y="17093"/>
                  </a:cubicBezTo>
                  <a:cubicBezTo>
                    <a:pt x="11153" y="16932"/>
                    <a:pt x="11325" y="16611"/>
                    <a:pt x="11412" y="16250"/>
                  </a:cubicBezTo>
                  <a:cubicBezTo>
                    <a:pt x="11498" y="15888"/>
                    <a:pt x="11498" y="15487"/>
                    <a:pt x="11211" y="15085"/>
                  </a:cubicBezTo>
                  <a:cubicBezTo>
                    <a:pt x="10923" y="14684"/>
                    <a:pt x="10349" y="14282"/>
                    <a:pt x="9832" y="14041"/>
                  </a:cubicBezTo>
                  <a:cubicBezTo>
                    <a:pt x="9315" y="13800"/>
                    <a:pt x="8855" y="13720"/>
                    <a:pt x="8482" y="13640"/>
                  </a:cubicBezTo>
                  <a:cubicBezTo>
                    <a:pt x="8108" y="13560"/>
                    <a:pt x="7821" y="13479"/>
                    <a:pt x="7850" y="13560"/>
                  </a:cubicBezTo>
                  <a:cubicBezTo>
                    <a:pt x="7879" y="13640"/>
                    <a:pt x="8223" y="13881"/>
                    <a:pt x="8999" y="13961"/>
                  </a:cubicBezTo>
                  <a:cubicBezTo>
                    <a:pt x="9774" y="14041"/>
                    <a:pt x="10981" y="13961"/>
                    <a:pt x="12015" y="13279"/>
                  </a:cubicBezTo>
                  <a:cubicBezTo>
                    <a:pt x="13049" y="12596"/>
                    <a:pt x="13911" y="11311"/>
                    <a:pt x="14456" y="9986"/>
                  </a:cubicBezTo>
                  <a:cubicBezTo>
                    <a:pt x="15002" y="8661"/>
                    <a:pt x="15232" y="7296"/>
                    <a:pt x="15117" y="6172"/>
                  </a:cubicBezTo>
                  <a:cubicBezTo>
                    <a:pt x="15002" y="5048"/>
                    <a:pt x="14542" y="4165"/>
                    <a:pt x="14169" y="3683"/>
                  </a:cubicBezTo>
                  <a:cubicBezTo>
                    <a:pt x="13796" y="3201"/>
                    <a:pt x="13508" y="3121"/>
                    <a:pt x="13307" y="3322"/>
                  </a:cubicBezTo>
                  <a:cubicBezTo>
                    <a:pt x="13106" y="3522"/>
                    <a:pt x="12991" y="4004"/>
                    <a:pt x="12934" y="5570"/>
                  </a:cubicBezTo>
                  <a:cubicBezTo>
                    <a:pt x="12877" y="7136"/>
                    <a:pt x="12877" y="9786"/>
                    <a:pt x="12934" y="11713"/>
                  </a:cubicBezTo>
                  <a:cubicBezTo>
                    <a:pt x="12991" y="13640"/>
                    <a:pt x="13106" y="14844"/>
                    <a:pt x="13336" y="15768"/>
                  </a:cubicBezTo>
                  <a:cubicBezTo>
                    <a:pt x="13566" y="16691"/>
                    <a:pt x="13911" y="17334"/>
                    <a:pt x="14227" y="17655"/>
                  </a:cubicBezTo>
                  <a:cubicBezTo>
                    <a:pt x="14542" y="17976"/>
                    <a:pt x="14830" y="17976"/>
                    <a:pt x="15174" y="17655"/>
                  </a:cubicBezTo>
                  <a:cubicBezTo>
                    <a:pt x="15519" y="17334"/>
                    <a:pt x="15921" y="16691"/>
                    <a:pt x="16524" y="15045"/>
                  </a:cubicBezTo>
                  <a:cubicBezTo>
                    <a:pt x="17128" y="13399"/>
                    <a:pt x="17932" y="10749"/>
                    <a:pt x="18363" y="8782"/>
                  </a:cubicBezTo>
                  <a:cubicBezTo>
                    <a:pt x="18794" y="6815"/>
                    <a:pt x="18851" y="5530"/>
                    <a:pt x="18679" y="4245"/>
                  </a:cubicBezTo>
                  <a:cubicBezTo>
                    <a:pt x="18506" y="2960"/>
                    <a:pt x="18104" y="1676"/>
                    <a:pt x="17788" y="913"/>
                  </a:cubicBezTo>
                  <a:cubicBezTo>
                    <a:pt x="17472" y="150"/>
                    <a:pt x="17242" y="-91"/>
                    <a:pt x="17099" y="29"/>
                  </a:cubicBezTo>
                  <a:cubicBezTo>
                    <a:pt x="16955" y="150"/>
                    <a:pt x="16898" y="632"/>
                    <a:pt x="16869" y="2479"/>
                  </a:cubicBezTo>
                  <a:cubicBezTo>
                    <a:pt x="16840" y="4325"/>
                    <a:pt x="16840" y="7537"/>
                    <a:pt x="16955" y="10227"/>
                  </a:cubicBezTo>
                  <a:cubicBezTo>
                    <a:pt x="17070" y="12917"/>
                    <a:pt x="17300" y="15085"/>
                    <a:pt x="17645" y="16410"/>
                  </a:cubicBezTo>
                  <a:cubicBezTo>
                    <a:pt x="17989" y="17735"/>
                    <a:pt x="18449" y="18217"/>
                    <a:pt x="18937" y="18297"/>
                  </a:cubicBezTo>
                  <a:cubicBezTo>
                    <a:pt x="19425" y="18377"/>
                    <a:pt x="19942" y="18056"/>
                    <a:pt x="20316" y="17735"/>
                  </a:cubicBezTo>
                  <a:cubicBezTo>
                    <a:pt x="20689" y="17414"/>
                    <a:pt x="20919" y="17093"/>
                    <a:pt x="21120" y="16731"/>
                  </a:cubicBezTo>
                  <a:cubicBezTo>
                    <a:pt x="21321" y="16370"/>
                    <a:pt x="21494" y="15968"/>
                    <a:pt x="21522" y="15567"/>
                  </a:cubicBezTo>
                  <a:cubicBezTo>
                    <a:pt x="21551" y="15166"/>
                    <a:pt x="21436" y="14764"/>
                    <a:pt x="21149" y="14523"/>
                  </a:cubicBezTo>
                  <a:cubicBezTo>
                    <a:pt x="20862" y="14282"/>
                    <a:pt x="20402" y="14202"/>
                    <a:pt x="20029" y="14202"/>
                  </a:cubicBezTo>
                  <a:cubicBezTo>
                    <a:pt x="19655" y="14202"/>
                    <a:pt x="19368" y="14282"/>
                    <a:pt x="19282" y="14563"/>
                  </a:cubicBezTo>
                  <a:cubicBezTo>
                    <a:pt x="19196" y="14844"/>
                    <a:pt x="19311" y="15326"/>
                    <a:pt x="19425" y="15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8" name="Line"/>
            <p:cNvSpPr/>
            <p:nvPr/>
          </p:nvSpPr>
          <p:spPr>
            <a:xfrm>
              <a:off x="1629391" y="3359418"/>
              <a:ext cx="626510" cy="29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69" fill="norm" stroke="1" extrusionOk="0">
                  <a:moveTo>
                    <a:pt x="0" y="7010"/>
                  </a:moveTo>
                  <a:cubicBezTo>
                    <a:pt x="593" y="7512"/>
                    <a:pt x="1187" y="8014"/>
                    <a:pt x="1840" y="9647"/>
                  </a:cubicBezTo>
                  <a:cubicBezTo>
                    <a:pt x="2492" y="11279"/>
                    <a:pt x="3204" y="14042"/>
                    <a:pt x="3857" y="15800"/>
                  </a:cubicBezTo>
                  <a:cubicBezTo>
                    <a:pt x="4510" y="17559"/>
                    <a:pt x="5103" y="18312"/>
                    <a:pt x="5459" y="18061"/>
                  </a:cubicBezTo>
                  <a:cubicBezTo>
                    <a:pt x="5815" y="17810"/>
                    <a:pt x="5934" y="16554"/>
                    <a:pt x="5993" y="15298"/>
                  </a:cubicBezTo>
                  <a:cubicBezTo>
                    <a:pt x="6053" y="14042"/>
                    <a:pt x="6053" y="12786"/>
                    <a:pt x="6053" y="11531"/>
                  </a:cubicBezTo>
                  <a:cubicBezTo>
                    <a:pt x="6053" y="10275"/>
                    <a:pt x="6053" y="9019"/>
                    <a:pt x="6231" y="8893"/>
                  </a:cubicBezTo>
                  <a:cubicBezTo>
                    <a:pt x="6409" y="8768"/>
                    <a:pt x="6765" y="9772"/>
                    <a:pt x="7418" y="11656"/>
                  </a:cubicBezTo>
                  <a:cubicBezTo>
                    <a:pt x="8070" y="13540"/>
                    <a:pt x="9020" y="16303"/>
                    <a:pt x="9851" y="17684"/>
                  </a:cubicBezTo>
                  <a:cubicBezTo>
                    <a:pt x="10681" y="19066"/>
                    <a:pt x="11393" y="19066"/>
                    <a:pt x="11868" y="18438"/>
                  </a:cubicBezTo>
                  <a:cubicBezTo>
                    <a:pt x="12343" y="17810"/>
                    <a:pt x="12580" y="16554"/>
                    <a:pt x="12818" y="13917"/>
                  </a:cubicBezTo>
                  <a:cubicBezTo>
                    <a:pt x="13055" y="11279"/>
                    <a:pt x="13292" y="7261"/>
                    <a:pt x="13411" y="4624"/>
                  </a:cubicBezTo>
                  <a:cubicBezTo>
                    <a:pt x="13530" y="1986"/>
                    <a:pt x="13530" y="731"/>
                    <a:pt x="13826" y="228"/>
                  </a:cubicBezTo>
                  <a:cubicBezTo>
                    <a:pt x="14123" y="-274"/>
                    <a:pt x="14716" y="-23"/>
                    <a:pt x="15844" y="1735"/>
                  </a:cubicBezTo>
                  <a:cubicBezTo>
                    <a:pt x="16971" y="3493"/>
                    <a:pt x="18633" y="6759"/>
                    <a:pt x="19701" y="9647"/>
                  </a:cubicBezTo>
                  <a:cubicBezTo>
                    <a:pt x="20769" y="12535"/>
                    <a:pt x="21244" y="15047"/>
                    <a:pt x="21422" y="16931"/>
                  </a:cubicBezTo>
                  <a:cubicBezTo>
                    <a:pt x="21600" y="18814"/>
                    <a:pt x="21481" y="20070"/>
                    <a:pt x="20651" y="20698"/>
                  </a:cubicBezTo>
                  <a:cubicBezTo>
                    <a:pt x="19820" y="21326"/>
                    <a:pt x="18277" y="21326"/>
                    <a:pt x="16912" y="20698"/>
                  </a:cubicBezTo>
                  <a:cubicBezTo>
                    <a:pt x="15547" y="20070"/>
                    <a:pt x="14360" y="18814"/>
                    <a:pt x="13174" y="17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89" name="Line"/>
            <p:cNvSpPr/>
            <p:nvPr/>
          </p:nvSpPr>
          <p:spPr>
            <a:xfrm>
              <a:off x="3188938" y="3203988"/>
              <a:ext cx="1626589" cy="658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310" fill="norm" stroke="1" extrusionOk="0">
                  <a:moveTo>
                    <a:pt x="4366" y="2780"/>
                  </a:moveTo>
                  <a:cubicBezTo>
                    <a:pt x="4366" y="1885"/>
                    <a:pt x="4366" y="989"/>
                    <a:pt x="4228" y="486"/>
                  </a:cubicBezTo>
                  <a:cubicBezTo>
                    <a:pt x="4090" y="-18"/>
                    <a:pt x="3815" y="-130"/>
                    <a:pt x="3655" y="150"/>
                  </a:cubicBezTo>
                  <a:cubicBezTo>
                    <a:pt x="3494" y="430"/>
                    <a:pt x="3448" y="1101"/>
                    <a:pt x="3609" y="3228"/>
                  </a:cubicBezTo>
                  <a:cubicBezTo>
                    <a:pt x="3769" y="5354"/>
                    <a:pt x="4136" y="8935"/>
                    <a:pt x="4434" y="11901"/>
                  </a:cubicBezTo>
                  <a:cubicBezTo>
                    <a:pt x="4732" y="14867"/>
                    <a:pt x="4962" y="17217"/>
                    <a:pt x="5031" y="18672"/>
                  </a:cubicBezTo>
                  <a:cubicBezTo>
                    <a:pt x="5099" y="20127"/>
                    <a:pt x="5008" y="20687"/>
                    <a:pt x="4824" y="21022"/>
                  </a:cubicBezTo>
                  <a:cubicBezTo>
                    <a:pt x="4641" y="21358"/>
                    <a:pt x="4366" y="21470"/>
                    <a:pt x="3792" y="20966"/>
                  </a:cubicBezTo>
                  <a:cubicBezTo>
                    <a:pt x="3219" y="20463"/>
                    <a:pt x="2348" y="19344"/>
                    <a:pt x="1706" y="18057"/>
                  </a:cubicBezTo>
                  <a:cubicBezTo>
                    <a:pt x="1064" y="16769"/>
                    <a:pt x="651" y="15315"/>
                    <a:pt x="376" y="14139"/>
                  </a:cubicBezTo>
                  <a:cubicBezTo>
                    <a:pt x="101" y="12964"/>
                    <a:pt x="-37" y="12069"/>
                    <a:pt x="9" y="11621"/>
                  </a:cubicBezTo>
                  <a:cubicBezTo>
                    <a:pt x="55" y="11174"/>
                    <a:pt x="284" y="11174"/>
                    <a:pt x="1087" y="11062"/>
                  </a:cubicBezTo>
                  <a:cubicBezTo>
                    <a:pt x="1889" y="10950"/>
                    <a:pt x="3265" y="10726"/>
                    <a:pt x="4205" y="10502"/>
                  </a:cubicBezTo>
                  <a:cubicBezTo>
                    <a:pt x="5145" y="10278"/>
                    <a:pt x="5650" y="10054"/>
                    <a:pt x="6039" y="9831"/>
                  </a:cubicBezTo>
                  <a:cubicBezTo>
                    <a:pt x="6429" y="9607"/>
                    <a:pt x="6704" y="9383"/>
                    <a:pt x="6888" y="8991"/>
                  </a:cubicBezTo>
                  <a:cubicBezTo>
                    <a:pt x="7071" y="8600"/>
                    <a:pt x="7163" y="8040"/>
                    <a:pt x="7301" y="7928"/>
                  </a:cubicBezTo>
                  <a:cubicBezTo>
                    <a:pt x="7438" y="7816"/>
                    <a:pt x="7622" y="8152"/>
                    <a:pt x="7805" y="8488"/>
                  </a:cubicBezTo>
                  <a:cubicBezTo>
                    <a:pt x="7988" y="8823"/>
                    <a:pt x="8172" y="9159"/>
                    <a:pt x="8332" y="9998"/>
                  </a:cubicBezTo>
                  <a:cubicBezTo>
                    <a:pt x="8493" y="10838"/>
                    <a:pt x="8631" y="12181"/>
                    <a:pt x="8791" y="13076"/>
                  </a:cubicBezTo>
                  <a:cubicBezTo>
                    <a:pt x="8952" y="13972"/>
                    <a:pt x="9135" y="14419"/>
                    <a:pt x="9341" y="14699"/>
                  </a:cubicBezTo>
                  <a:cubicBezTo>
                    <a:pt x="9548" y="14979"/>
                    <a:pt x="9777" y="15091"/>
                    <a:pt x="10029" y="15035"/>
                  </a:cubicBezTo>
                  <a:cubicBezTo>
                    <a:pt x="10281" y="14979"/>
                    <a:pt x="10557" y="14755"/>
                    <a:pt x="10809" y="14475"/>
                  </a:cubicBezTo>
                  <a:cubicBezTo>
                    <a:pt x="11061" y="14195"/>
                    <a:pt x="11290" y="13860"/>
                    <a:pt x="11428" y="13412"/>
                  </a:cubicBezTo>
                  <a:cubicBezTo>
                    <a:pt x="11566" y="12964"/>
                    <a:pt x="11611" y="12405"/>
                    <a:pt x="11703" y="12349"/>
                  </a:cubicBezTo>
                  <a:cubicBezTo>
                    <a:pt x="11795" y="12293"/>
                    <a:pt x="11932" y="12740"/>
                    <a:pt x="12231" y="13020"/>
                  </a:cubicBezTo>
                  <a:cubicBezTo>
                    <a:pt x="12529" y="13300"/>
                    <a:pt x="12987" y="13412"/>
                    <a:pt x="13331" y="13412"/>
                  </a:cubicBezTo>
                  <a:cubicBezTo>
                    <a:pt x="13675" y="13412"/>
                    <a:pt x="13904" y="13300"/>
                    <a:pt x="14065" y="12964"/>
                  </a:cubicBezTo>
                  <a:cubicBezTo>
                    <a:pt x="14225" y="12629"/>
                    <a:pt x="14317" y="12069"/>
                    <a:pt x="14294" y="11565"/>
                  </a:cubicBezTo>
                  <a:cubicBezTo>
                    <a:pt x="14271" y="11062"/>
                    <a:pt x="14134" y="10614"/>
                    <a:pt x="13836" y="10222"/>
                  </a:cubicBezTo>
                  <a:cubicBezTo>
                    <a:pt x="13538" y="9831"/>
                    <a:pt x="13079" y="9495"/>
                    <a:pt x="12735" y="9327"/>
                  </a:cubicBezTo>
                  <a:cubicBezTo>
                    <a:pt x="12391" y="9159"/>
                    <a:pt x="12162" y="9159"/>
                    <a:pt x="11955" y="9383"/>
                  </a:cubicBezTo>
                  <a:cubicBezTo>
                    <a:pt x="11749" y="9607"/>
                    <a:pt x="11566" y="10054"/>
                    <a:pt x="11474" y="10558"/>
                  </a:cubicBezTo>
                  <a:cubicBezTo>
                    <a:pt x="11382" y="11062"/>
                    <a:pt x="11382" y="11621"/>
                    <a:pt x="11497" y="12013"/>
                  </a:cubicBezTo>
                  <a:cubicBezTo>
                    <a:pt x="11611" y="12405"/>
                    <a:pt x="11841" y="12629"/>
                    <a:pt x="12322" y="12573"/>
                  </a:cubicBezTo>
                  <a:cubicBezTo>
                    <a:pt x="12804" y="12517"/>
                    <a:pt x="13538" y="12181"/>
                    <a:pt x="14180" y="11509"/>
                  </a:cubicBezTo>
                  <a:cubicBezTo>
                    <a:pt x="14822" y="10838"/>
                    <a:pt x="15372" y="9831"/>
                    <a:pt x="15739" y="9047"/>
                  </a:cubicBezTo>
                  <a:cubicBezTo>
                    <a:pt x="16106" y="8264"/>
                    <a:pt x="16289" y="7704"/>
                    <a:pt x="16427" y="7704"/>
                  </a:cubicBezTo>
                  <a:cubicBezTo>
                    <a:pt x="16564" y="7704"/>
                    <a:pt x="16656" y="8264"/>
                    <a:pt x="16725" y="8879"/>
                  </a:cubicBezTo>
                  <a:cubicBezTo>
                    <a:pt x="16794" y="9495"/>
                    <a:pt x="16839" y="10166"/>
                    <a:pt x="16862" y="10782"/>
                  </a:cubicBezTo>
                  <a:cubicBezTo>
                    <a:pt x="16885" y="11397"/>
                    <a:pt x="16885" y="11957"/>
                    <a:pt x="17000" y="12069"/>
                  </a:cubicBezTo>
                  <a:cubicBezTo>
                    <a:pt x="17115" y="12181"/>
                    <a:pt x="17344" y="11845"/>
                    <a:pt x="17527" y="11341"/>
                  </a:cubicBezTo>
                  <a:cubicBezTo>
                    <a:pt x="17711" y="10838"/>
                    <a:pt x="17848" y="10166"/>
                    <a:pt x="17986" y="9607"/>
                  </a:cubicBezTo>
                  <a:cubicBezTo>
                    <a:pt x="18124" y="9047"/>
                    <a:pt x="18261" y="8600"/>
                    <a:pt x="18422" y="8544"/>
                  </a:cubicBezTo>
                  <a:cubicBezTo>
                    <a:pt x="18582" y="8488"/>
                    <a:pt x="18766" y="8823"/>
                    <a:pt x="18857" y="9271"/>
                  </a:cubicBezTo>
                  <a:cubicBezTo>
                    <a:pt x="18949" y="9719"/>
                    <a:pt x="18949" y="10278"/>
                    <a:pt x="18972" y="10838"/>
                  </a:cubicBezTo>
                  <a:cubicBezTo>
                    <a:pt x="18995" y="11397"/>
                    <a:pt x="19041" y="11957"/>
                    <a:pt x="19064" y="12517"/>
                  </a:cubicBezTo>
                  <a:cubicBezTo>
                    <a:pt x="19087" y="13076"/>
                    <a:pt x="19087" y="13636"/>
                    <a:pt x="19087" y="13636"/>
                  </a:cubicBezTo>
                  <a:cubicBezTo>
                    <a:pt x="19087" y="13636"/>
                    <a:pt x="19087" y="13076"/>
                    <a:pt x="19155" y="12573"/>
                  </a:cubicBezTo>
                  <a:cubicBezTo>
                    <a:pt x="19224" y="12069"/>
                    <a:pt x="19362" y="11621"/>
                    <a:pt x="19476" y="11118"/>
                  </a:cubicBezTo>
                  <a:cubicBezTo>
                    <a:pt x="19591" y="10614"/>
                    <a:pt x="19683" y="10054"/>
                    <a:pt x="19843" y="9607"/>
                  </a:cubicBezTo>
                  <a:cubicBezTo>
                    <a:pt x="20004" y="9159"/>
                    <a:pt x="20233" y="8823"/>
                    <a:pt x="20462" y="8879"/>
                  </a:cubicBezTo>
                  <a:cubicBezTo>
                    <a:pt x="20692" y="8935"/>
                    <a:pt x="20921" y="9383"/>
                    <a:pt x="21104" y="9998"/>
                  </a:cubicBezTo>
                  <a:cubicBezTo>
                    <a:pt x="21288" y="10614"/>
                    <a:pt x="21425" y="11397"/>
                    <a:pt x="21563" y="12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0" name="Line"/>
            <p:cNvSpPr/>
            <p:nvPr/>
          </p:nvSpPr>
          <p:spPr>
            <a:xfrm>
              <a:off x="6051933" y="3294647"/>
              <a:ext cx="185420" cy="53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49" fill="norm" stroke="1" extrusionOk="0">
                  <a:moveTo>
                    <a:pt x="19039" y="228"/>
                  </a:moveTo>
                  <a:cubicBezTo>
                    <a:pt x="15039" y="88"/>
                    <a:pt x="11039" y="-51"/>
                    <a:pt x="7839" y="19"/>
                  </a:cubicBezTo>
                  <a:cubicBezTo>
                    <a:pt x="4639" y="88"/>
                    <a:pt x="2239" y="367"/>
                    <a:pt x="1039" y="924"/>
                  </a:cubicBezTo>
                  <a:cubicBezTo>
                    <a:pt x="-161" y="1482"/>
                    <a:pt x="-161" y="2318"/>
                    <a:pt x="239" y="4617"/>
                  </a:cubicBezTo>
                  <a:cubicBezTo>
                    <a:pt x="639" y="6917"/>
                    <a:pt x="1439" y="10679"/>
                    <a:pt x="2039" y="13397"/>
                  </a:cubicBezTo>
                  <a:cubicBezTo>
                    <a:pt x="2639" y="16114"/>
                    <a:pt x="3039" y="17786"/>
                    <a:pt x="2839" y="18971"/>
                  </a:cubicBezTo>
                  <a:cubicBezTo>
                    <a:pt x="2639" y="20155"/>
                    <a:pt x="1839" y="20852"/>
                    <a:pt x="2439" y="21131"/>
                  </a:cubicBezTo>
                  <a:cubicBezTo>
                    <a:pt x="3039" y="21410"/>
                    <a:pt x="5039" y="21270"/>
                    <a:pt x="8439" y="21270"/>
                  </a:cubicBezTo>
                  <a:cubicBezTo>
                    <a:pt x="11839" y="21270"/>
                    <a:pt x="16639" y="21410"/>
                    <a:pt x="21439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1" name="Line"/>
            <p:cNvSpPr/>
            <p:nvPr/>
          </p:nvSpPr>
          <p:spPr>
            <a:xfrm>
              <a:off x="6578915" y="3451497"/>
              <a:ext cx="281135" cy="31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29" fill="norm" stroke="1" extrusionOk="0">
                  <a:moveTo>
                    <a:pt x="861" y="5234"/>
                  </a:moveTo>
                  <a:cubicBezTo>
                    <a:pt x="334" y="4060"/>
                    <a:pt x="-193" y="2886"/>
                    <a:pt x="70" y="1947"/>
                  </a:cubicBezTo>
                  <a:cubicBezTo>
                    <a:pt x="334" y="1008"/>
                    <a:pt x="1387" y="304"/>
                    <a:pt x="2573" y="69"/>
                  </a:cubicBezTo>
                  <a:cubicBezTo>
                    <a:pt x="3758" y="-166"/>
                    <a:pt x="5075" y="69"/>
                    <a:pt x="6919" y="2886"/>
                  </a:cubicBezTo>
                  <a:cubicBezTo>
                    <a:pt x="8763" y="5704"/>
                    <a:pt x="11134" y="11104"/>
                    <a:pt x="12583" y="14391"/>
                  </a:cubicBezTo>
                  <a:cubicBezTo>
                    <a:pt x="14031" y="17677"/>
                    <a:pt x="14558" y="18851"/>
                    <a:pt x="15480" y="19791"/>
                  </a:cubicBezTo>
                  <a:cubicBezTo>
                    <a:pt x="16402" y="20730"/>
                    <a:pt x="17719" y="21434"/>
                    <a:pt x="18773" y="21317"/>
                  </a:cubicBezTo>
                  <a:cubicBezTo>
                    <a:pt x="19826" y="21199"/>
                    <a:pt x="20617" y="20260"/>
                    <a:pt x="21407" y="19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2" name="Line"/>
            <p:cNvSpPr/>
            <p:nvPr/>
          </p:nvSpPr>
          <p:spPr>
            <a:xfrm>
              <a:off x="6575460" y="3455970"/>
              <a:ext cx="243077" cy="29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493" fill="norm" stroke="1" extrusionOk="0">
                  <a:moveTo>
                    <a:pt x="21376" y="0"/>
                  </a:moveTo>
                  <a:cubicBezTo>
                    <a:pt x="16204" y="5336"/>
                    <a:pt x="11032" y="10673"/>
                    <a:pt x="7990" y="13976"/>
                  </a:cubicBezTo>
                  <a:cubicBezTo>
                    <a:pt x="4948" y="17280"/>
                    <a:pt x="4035" y="18551"/>
                    <a:pt x="2970" y="19567"/>
                  </a:cubicBezTo>
                  <a:cubicBezTo>
                    <a:pt x="1906" y="20584"/>
                    <a:pt x="689" y="21346"/>
                    <a:pt x="232" y="21473"/>
                  </a:cubicBezTo>
                  <a:cubicBezTo>
                    <a:pt x="-224" y="21600"/>
                    <a:pt x="80" y="21092"/>
                    <a:pt x="384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3" name="Line"/>
            <p:cNvSpPr/>
            <p:nvPr/>
          </p:nvSpPr>
          <p:spPr>
            <a:xfrm>
              <a:off x="7015724" y="3279539"/>
              <a:ext cx="237054" cy="620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8" fill="norm" stroke="1" extrusionOk="0">
                  <a:moveTo>
                    <a:pt x="0" y="0"/>
                  </a:moveTo>
                  <a:cubicBezTo>
                    <a:pt x="3443" y="120"/>
                    <a:pt x="6887" y="240"/>
                    <a:pt x="9704" y="420"/>
                  </a:cubicBezTo>
                  <a:cubicBezTo>
                    <a:pt x="12522" y="600"/>
                    <a:pt x="14713" y="840"/>
                    <a:pt x="15652" y="1260"/>
                  </a:cubicBezTo>
                  <a:cubicBezTo>
                    <a:pt x="16591" y="1680"/>
                    <a:pt x="16278" y="2280"/>
                    <a:pt x="16591" y="4380"/>
                  </a:cubicBezTo>
                  <a:cubicBezTo>
                    <a:pt x="16904" y="6480"/>
                    <a:pt x="17843" y="10080"/>
                    <a:pt x="18783" y="12840"/>
                  </a:cubicBezTo>
                  <a:cubicBezTo>
                    <a:pt x="19722" y="15600"/>
                    <a:pt x="20661" y="17520"/>
                    <a:pt x="21130" y="18840"/>
                  </a:cubicBezTo>
                  <a:cubicBezTo>
                    <a:pt x="21600" y="20160"/>
                    <a:pt x="21600" y="20880"/>
                    <a:pt x="20817" y="21240"/>
                  </a:cubicBezTo>
                  <a:cubicBezTo>
                    <a:pt x="20035" y="21600"/>
                    <a:pt x="18470" y="21600"/>
                    <a:pt x="15652" y="21300"/>
                  </a:cubicBezTo>
                  <a:cubicBezTo>
                    <a:pt x="12835" y="21000"/>
                    <a:pt x="8765" y="20400"/>
                    <a:pt x="4696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4" name="Line"/>
            <p:cNvSpPr/>
            <p:nvPr/>
          </p:nvSpPr>
          <p:spPr>
            <a:xfrm>
              <a:off x="6455296" y="3113487"/>
              <a:ext cx="287800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182" fill="norm" stroke="1" extrusionOk="0">
                  <a:moveTo>
                    <a:pt x="0" y="18758"/>
                  </a:moveTo>
                  <a:cubicBezTo>
                    <a:pt x="4629" y="18758"/>
                    <a:pt x="9257" y="18758"/>
                    <a:pt x="12343" y="19042"/>
                  </a:cubicBezTo>
                  <a:cubicBezTo>
                    <a:pt x="15429" y="19326"/>
                    <a:pt x="16971" y="19895"/>
                    <a:pt x="18386" y="20463"/>
                  </a:cubicBezTo>
                  <a:cubicBezTo>
                    <a:pt x="19800" y="21032"/>
                    <a:pt x="21086" y="21600"/>
                    <a:pt x="21343" y="20747"/>
                  </a:cubicBezTo>
                  <a:cubicBezTo>
                    <a:pt x="21600" y="19895"/>
                    <a:pt x="20829" y="17621"/>
                    <a:pt x="19671" y="13926"/>
                  </a:cubicBezTo>
                  <a:cubicBezTo>
                    <a:pt x="18514" y="10232"/>
                    <a:pt x="16971" y="5116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5" name="Line"/>
            <p:cNvSpPr/>
            <p:nvPr/>
          </p:nvSpPr>
          <p:spPr>
            <a:xfrm>
              <a:off x="7503503" y="3725806"/>
              <a:ext cx="284156" cy="340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488" fill="norm" stroke="1" extrusionOk="0">
                  <a:moveTo>
                    <a:pt x="0" y="0"/>
                  </a:moveTo>
                  <a:cubicBezTo>
                    <a:pt x="3383" y="2400"/>
                    <a:pt x="6766" y="4800"/>
                    <a:pt x="10019" y="5891"/>
                  </a:cubicBezTo>
                  <a:cubicBezTo>
                    <a:pt x="13272" y="6982"/>
                    <a:pt x="16395" y="6764"/>
                    <a:pt x="18347" y="6218"/>
                  </a:cubicBezTo>
                  <a:cubicBezTo>
                    <a:pt x="20299" y="5673"/>
                    <a:pt x="21080" y="4800"/>
                    <a:pt x="21080" y="3927"/>
                  </a:cubicBezTo>
                  <a:cubicBezTo>
                    <a:pt x="21080" y="3055"/>
                    <a:pt x="20299" y="2182"/>
                    <a:pt x="19128" y="1636"/>
                  </a:cubicBezTo>
                  <a:cubicBezTo>
                    <a:pt x="17957" y="1091"/>
                    <a:pt x="16395" y="873"/>
                    <a:pt x="14053" y="1091"/>
                  </a:cubicBezTo>
                  <a:cubicBezTo>
                    <a:pt x="11711" y="1309"/>
                    <a:pt x="8588" y="1964"/>
                    <a:pt x="6506" y="3709"/>
                  </a:cubicBezTo>
                  <a:cubicBezTo>
                    <a:pt x="4424" y="5455"/>
                    <a:pt x="3383" y="8291"/>
                    <a:pt x="2993" y="10800"/>
                  </a:cubicBezTo>
                  <a:cubicBezTo>
                    <a:pt x="2602" y="13309"/>
                    <a:pt x="2863" y="15491"/>
                    <a:pt x="4034" y="17236"/>
                  </a:cubicBezTo>
                  <a:cubicBezTo>
                    <a:pt x="5205" y="18982"/>
                    <a:pt x="7287" y="20291"/>
                    <a:pt x="9889" y="20945"/>
                  </a:cubicBezTo>
                  <a:cubicBezTo>
                    <a:pt x="12492" y="21600"/>
                    <a:pt x="15614" y="21600"/>
                    <a:pt x="17696" y="21273"/>
                  </a:cubicBezTo>
                  <a:cubicBezTo>
                    <a:pt x="19778" y="20945"/>
                    <a:pt x="20819" y="20291"/>
                    <a:pt x="21210" y="19418"/>
                  </a:cubicBezTo>
                  <a:cubicBezTo>
                    <a:pt x="21600" y="18545"/>
                    <a:pt x="21340" y="17455"/>
                    <a:pt x="20039" y="16473"/>
                  </a:cubicBezTo>
                  <a:cubicBezTo>
                    <a:pt x="18737" y="15491"/>
                    <a:pt x="16395" y="14618"/>
                    <a:pt x="14053" y="13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6" name="Line"/>
            <p:cNvSpPr/>
            <p:nvPr/>
          </p:nvSpPr>
          <p:spPr>
            <a:xfrm>
              <a:off x="8281875" y="3424835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7" name="Line"/>
            <p:cNvSpPr/>
            <p:nvPr/>
          </p:nvSpPr>
          <p:spPr>
            <a:xfrm>
              <a:off x="8313010" y="3559753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8" name="Line"/>
            <p:cNvSpPr/>
            <p:nvPr/>
          </p:nvSpPr>
          <p:spPr>
            <a:xfrm>
              <a:off x="10222616" y="3645560"/>
              <a:ext cx="350064" cy="3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233" fill="norm" stroke="1" extrusionOk="0">
                  <a:moveTo>
                    <a:pt x="0" y="2281"/>
                  </a:moveTo>
                  <a:cubicBezTo>
                    <a:pt x="839" y="1466"/>
                    <a:pt x="1677" y="651"/>
                    <a:pt x="2621" y="244"/>
                  </a:cubicBezTo>
                  <a:cubicBezTo>
                    <a:pt x="3565" y="-164"/>
                    <a:pt x="4613" y="-164"/>
                    <a:pt x="5767" y="1874"/>
                  </a:cubicBezTo>
                  <a:cubicBezTo>
                    <a:pt x="6920" y="3911"/>
                    <a:pt x="8178" y="7987"/>
                    <a:pt x="8493" y="11044"/>
                  </a:cubicBezTo>
                  <a:cubicBezTo>
                    <a:pt x="8807" y="14100"/>
                    <a:pt x="8178" y="16138"/>
                    <a:pt x="7444" y="17564"/>
                  </a:cubicBezTo>
                  <a:cubicBezTo>
                    <a:pt x="6710" y="18991"/>
                    <a:pt x="5872" y="19806"/>
                    <a:pt x="4718" y="20417"/>
                  </a:cubicBezTo>
                  <a:cubicBezTo>
                    <a:pt x="3565" y="21028"/>
                    <a:pt x="2097" y="21436"/>
                    <a:pt x="1153" y="20213"/>
                  </a:cubicBezTo>
                  <a:cubicBezTo>
                    <a:pt x="209" y="18991"/>
                    <a:pt x="-210" y="16138"/>
                    <a:pt x="839" y="12878"/>
                  </a:cubicBezTo>
                  <a:cubicBezTo>
                    <a:pt x="1887" y="9617"/>
                    <a:pt x="4404" y="5949"/>
                    <a:pt x="6710" y="3708"/>
                  </a:cubicBezTo>
                  <a:cubicBezTo>
                    <a:pt x="9017" y="1466"/>
                    <a:pt x="11114" y="651"/>
                    <a:pt x="13107" y="244"/>
                  </a:cubicBezTo>
                  <a:cubicBezTo>
                    <a:pt x="15099" y="-164"/>
                    <a:pt x="16986" y="-164"/>
                    <a:pt x="18140" y="1059"/>
                  </a:cubicBezTo>
                  <a:cubicBezTo>
                    <a:pt x="19293" y="2281"/>
                    <a:pt x="19712" y="4727"/>
                    <a:pt x="19398" y="6255"/>
                  </a:cubicBezTo>
                  <a:cubicBezTo>
                    <a:pt x="19083" y="7783"/>
                    <a:pt x="18035" y="8394"/>
                    <a:pt x="16986" y="8802"/>
                  </a:cubicBezTo>
                  <a:cubicBezTo>
                    <a:pt x="15938" y="9210"/>
                    <a:pt x="14889" y="9413"/>
                    <a:pt x="14889" y="9821"/>
                  </a:cubicBezTo>
                  <a:cubicBezTo>
                    <a:pt x="14889" y="10228"/>
                    <a:pt x="15938" y="10840"/>
                    <a:pt x="17196" y="12164"/>
                  </a:cubicBezTo>
                  <a:cubicBezTo>
                    <a:pt x="18454" y="13489"/>
                    <a:pt x="19922" y="15527"/>
                    <a:pt x="20656" y="17055"/>
                  </a:cubicBezTo>
                  <a:cubicBezTo>
                    <a:pt x="21390" y="18583"/>
                    <a:pt x="21390" y="19602"/>
                    <a:pt x="20761" y="20315"/>
                  </a:cubicBezTo>
                  <a:cubicBezTo>
                    <a:pt x="20132" y="21028"/>
                    <a:pt x="18873" y="21436"/>
                    <a:pt x="17091" y="21130"/>
                  </a:cubicBezTo>
                  <a:cubicBezTo>
                    <a:pt x="15308" y="20825"/>
                    <a:pt x="13002" y="19806"/>
                    <a:pt x="10695" y="18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899" name="Line"/>
            <p:cNvSpPr/>
            <p:nvPr/>
          </p:nvSpPr>
          <p:spPr>
            <a:xfrm>
              <a:off x="9682944" y="3756940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6735" y="14400"/>
                    <a:pt x="13471" y="7200"/>
                    <a:pt x="17071" y="3600"/>
                  </a:cubicBezTo>
                  <a:cubicBezTo>
                    <a:pt x="20671" y="0"/>
                    <a:pt x="2113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0" name="Line"/>
            <p:cNvSpPr/>
            <p:nvPr/>
          </p:nvSpPr>
          <p:spPr>
            <a:xfrm>
              <a:off x="9631871" y="3663536"/>
              <a:ext cx="1652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fill="norm" stroke="1" extrusionOk="0">
                  <a:moveTo>
                    <a:pt x="21055" y="0"/>
                  </a:moveTo>
                  <a:cubicBezTo>
                    <a:pt x="16647" y="1895"/>
                    <a:pt x="12239" y="3789"/>
                    <a:pt x="8271" y="5495"/>
                  </a:cubicBezTo>
                  <a:cubicBezTo>
                    <a:pt x="4304" y="7200"/>
                    <a:pt x="777" y="8716"/>
                    <a:pt x="116" y="10042"/>
                  </a:cubicBezTo>
                  <a:cubicBezTo>
                    <a:pt x="-545" y="11368"/>
                    <a:pt x="1659" y="12505"/>
                    <a:pt x="5626" y="14400"/>
                  </a:cubicBezTo>
                  <a:cubicBezTo>
                    <a:pt x="9594" y="16295"/>
                    <a:pt x="15324" y="18947"/>
                    <a:pt x="210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1" name="Line"/>
            <p:cNvSpPr/>
            <p:nvPr/>
          </p:nvSpPr>
          <p:spPr>
            <a:xfrm>
              <a:off x="9144828" y="3601266"/>
              <a:ext cx="233317" cy="372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8" h="21542" fill="norm" stroke="1" extrusionOk="0">
                  <a:moveTo>
                    <a:pt x="3514" y="0"/>
                  </a:moveTo>
                  <a:cubicBezTo>
                    <a:pt x="6252" y="1000"/>
                    <a:pt x="8990" y="2000"/>
                    <a:pt x="11120" y="2700"/>
                  </a:cubicBezTo>
                  <a:cubicBezTo>
                    <a:pt x="13249" y="3400"/>
                    <a:pt x="14770" y="3800"/>
                    <a:pt x="16444" y="3900"/>
                  </a:cubicBezTo>
                  <a:cubicBezTo>
                    <a:pt x="18117" y="4000"/>
                    <a:pt x="19942" y="3800"/>
                    <a:pt x="20399" y="3300"/>
                  </a:cubicBezTo>
                  <a:cubicBezTo>
                    <a:pt x="20855" y="2800"/>
                    <a:pt x="19942" y="2000"/>
                    <a:pt x="18725" y="1600"/>
                  </a:cubicBezTo>
                  <a:cubicBezTo>
                    <a:pt x="17508" y="1200"/>
                    <a:pt x="15987" y="1200"/>
                    <a:pt x="13097" y="1900"/>
                  </a:cubicBezTo>
                  <a:cubicBezTo>
                    <a:pt x="10207" y="2600"/>
                    <a:pt x="5948" y="4000"/>
                    <a:pt x="3210" y="6400"/>
                  </a:cubicBezTo>
                  <a:cubicBezTo>
                    <a:pt x="472" y="8800"/>
                    <a:pt x="-745" y="12200"/>
                    <a:pt x="472" y="14900"/>
                  </a:cubicBezTo>
                  <a:cubicBezTo>
                    <a:pt x="1689" y="17600"/>
                    <a:pt x="5339" y="19600"/>
                    <a:pt x="8078" y="20600"/>
                  </a:cubicBezTo>
                  <a:cubicBezTo>
                    <a:pt x="10816" y="21600"/>
                    <a:pt x="12641" y="21600"/>
                    <a:pt x="14466" y="21500"/>
                  </a:cubicBezTo>
                  <a:cubicBezTo>
                    <a:pt x="16292" y="21400"/>
                    <a:pt x="18117" y="21200"/>
                    <a:pt x="18573" y="20100"/>
                  </a:cubicBezTo>
                  <a:cubicBezTo>
                    <a:pt x="19030" y="19000"/>
                    <a:pt x="18117" y="17000"/>
                    <a:pt x="16900" y="15800"/>
                  </a:cubicBezTo>
                  <a:cubicBezTo>
                    <a:pt x="15683" y="14600"/>
                    <a:pt x="14162" y="14200"/>
                    <a:pt x="12641" y="13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2" name="Line"/>
            <p:cNvSpPr/>
            <p:nvPr/>
          </p:nvSpPr>
          <p:spPr>
            <a:xfrm>
              <a:off x="9724458" y="2944627"/>
              <a:ext cx="273901" cy="44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23" fill="norm" stroke="1" extrusionOk="0">
                  <a:moveTo>
                    <a:pt x="0" y="2145"/>
                  </a:moveTo>
                  <a:cubicBezTo>
                    <a:pt x="1350" y="6499"/>
                    <a:pt x="2700" y="10852"/>
                    <a:pt x="3510" y="13699"/>
                  </a:cubicBezTo>
                  <a:cubicBezTo>
                    <a:pt x="4320" y="16545"/>
                    <a:pt x="4590" y="17885"/>
                    <a:pt x="4860" y="19057"/>
                  </a:cubicBezTo>
                  <a:cubicBezTo>
                    <a:pt x="5130" y="20229"/>
                    <a:pt x="5400" y="21234"/>
                    <a:pt x="5265" y="21317"/>
                  </a:cubicBezTo>
                  <a:cubicBezTo>
                    <a:pt x="5130" y="21401"/>
                    <a:pt x="4590" y="20564"/>
                    <a:pt x="3915" y="18220"/>
                  </a:cubicBezTo>
                  <a:cubicBezTo>
                    <a:pt x="3240" y="15875"/>
                    <a:pt x="2430" y="12024"/>
                    <a:pt x="1890" y="9178"/>
                  </a:cubicBezTo>
                  <a:cubicBezTo>
                    <a:pt x="1350" y="6331"/>
                    <a:pt x="1080" y="4489"/>
                    <a:pt x="1350" y="3150"/>
                  </a:cubicBezTo>
                  <a:cubicBezTo>
                    <a:pt x="1620" y="1810"/>
                    <a:pt x="2430" y="973"/>
                    <a:pt x="3510" y="471"/>
                  </a:cubicBezTo>
                  <a:cubicBezTo>
                    <a:pt x="4590" y="-32"/>
                    <a:pt x="5940" y="-199"/>
                    <a:pt x="8505" y="303"/>
                  </a:cubicBezTo>
                  <a:cubicBezTo>
                    <a:pt x="11070" y="806"/>
                    <a:pt x="14850" y="1978"/>
                    <a:pt x="17280" y="3568"/>
                  </a:cubicBezTo>
                  <a:cubicBezTo>
                    <a:pt x="19710" y="5159"/>
                    <a:pt x="20790" y="7168"/>
                    <a:pt x="21195" y="8675"/>
                  </a:cubicBezTo>
                  <a:cubicBezTo>
                    <a:pt x="21600" y="10182"/>
                    <a:pt x="21330" y="11187"/>
                    <a:pt x="20385" y="11773"/>
                  </a:cubicBezTo>
                  <a:cubicBezTo>
                    <a:pt x="19440" y="12359"/>
                    <a:pt x="17820" y="12527"/>
                    <a:pt x="14715" y="11941"/>
                  </a:cubicBezTo>
                  <a:cubicBezTo>
                    <a:pt x="11610" y="11354"/>
                    <a:pt x="7020" y="10015"/>
                    <a:pt x="2430" y="86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3" name="Line"/>
            <p:cNvSpPr/>
            <p:nvPr/>
          </p:nvSpPr>
          <p:spPr>
            <a:xfrm>
              <a:off x="10959474" y="3404079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4" name="Line"/>
            <p:cNvSpPr/>
            <p:nvPr/>
          </p:nvSpPr>
          <p:spPr>
            <a:xfrm>
              <a:off x="11375996" y="3129427"/>
              <a:ext cx="154285" cy="523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14" fill="norm" stroke="1" extrusionOk="0">
                  <a:moveTo>
                    <a:pt x="21407" y="1051"/>
                  </a:moveTo>
                  <a:cubicBezTo>
                    <a:pt x="19487" y="625"/>
                    <a:pt x="17567" y="198"/>
                    <a:pt x="15407" y="56"/>
                  </a:cubicBezTo>
                  <a:cubicBezTo>
                    <a:pt x="13247" y="-86"/>
                    <a:pt x="10847" y="56"/>
                    <a:pt x="8207" y="340"/>
                  </a:cubicBezTo>
                  <a:cubicBezTo>
                    <a:pt x="5567" y="625"/>
                    <a:pt x="2687" y="1051"/>
                    <a:pt x="1247" y="1619"/>
                  </a:cubicBezTo>
                  <a:cubicBezTo>
                    <a:pt x="-193" y="2188"/>
                    <a:pt x="-193" y="2898"/>
                    <a:pt x="287" y="5243"/>
                  </a:cubicBezTo>
                  <a:cubicBezTo>
                    <a:pt x="767" y="7588"/>
                    <a:pt x="1727" y="11567"/>
                    <a:pt x="2207" y="13982"/>
                  </a:cubicBezTo>
                  <a:cubicBezTo>
                    <a:pt x="2687" y="16398"/>
                    <a:pt x="2687" y="17251"/>
                    <a:pt x="2447" y="18246"/>
                  </a:cubicBezTo>
                  <a:cubicBezTo>
                    <a:pt x="2207" y="19240"/>
                    <a:pt x="1727" y="20377"/>
                    <a:pt x="2687" y="20946"/>
                  </a:cubicBezTo>
                  <a:cubicBezTo>
                    <a:pt x="3647" y="21514"/>
                    <a:pt x="6047" y="21514"/>
                    <a:pt x="9407" y="21514"/>
                  </a:cubicBezTo>
                  <a:cubicBezTo>
                    <a:pt x="12767" y="21514"/>
                    <a:pt x="17087" y="21514"/>
                    <a:pt x="21407" y="2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5" name="Line"/>
            <p:cNvSpPr/>
            <p:nvPr/>
          </p:nvSpPr>
          <p:spPr>
            <a:xfrm>
              <a:off x="11862385" y="3246195"/>
              <a:ext cx="280215" cy="36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fill="norm" stroke="1" extrusionOk="0">
                  <a:moveTo>
                    <a:pt x="0" y="4974"/>
                  </a:moveTo>
                  <a:cubicBezTo>
                    <a:pt x="0" y="3964"/>
                    <a:pt x="0" y="2955"/>
                    <a:pt x="533" y="2147"/>
                  </a:cubicBezTo>
                  <a:cubicBezTo>
                    <a:pt x="1067" y="1340"/>
                    <a:pt x="2133" y="734"/>
                    <a:pt x="3333" y="331"/>
                  </a:cubicBezTo>
                  <a:cubicBezTo>
                    <a:pt x="4533" y="-73"/>
                    <a:pt x="5867" y="-275"/>
                    <a:pt x="7067" y="734"/>
                  </a:cubicBezTo>
                  <a:cubicBezTo>
                    <a:pt x="8267" y="1744"/>
                    <a:pt x="9333" y="3964"/>
                    <a:pt x="10533" y="7396"/>
                  </a:cubicBezTo>
                  <a:cubicBezTo>
                    <a:pt x="11733" y="10828"/>
                    <a:pt x="13067" y="15471"/>
                    <a:pt x="14400" y="18095"/>
                  </a:cubicBezTo>
                  <a:cubicBezTo>
                    <a:pt x="15733" y="20719"/>
                    <a:pt x="17067" y="21325"/>
                    <a:pt x="18267" y="21325"/>
                  </a:cubicBezTo>
                  <a:cubicBezTo>
                    <a:pt x="19467" y="21325"/>
                    <a:pt x="20533" y="20719"/>
                    <a:pt x="21600" y="20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6" name="Line"/>
            <p:cNvSpPr/>
            <p:nvPr/>
          </p:nvSpPr>
          <p:spPr>
            <a:xfrm>
              <a:off x="11852007" y="3310674"/>
              <a:ext cx="26983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723" y="4457"/>
                    <a:pt x="13846" y="8914"/>
                    <a:pt x="10246" y="12514"/>
                  </a:cubicBezTo>
                  <a:cubicBezTo>
                    <a:pt x="6646" y="16114"/>
                    <a:pt x="3323" y="188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7" name="Line"/>
            <p:cNvSpPr/>
            <p:nvPr/>
          </p:nvSpPr>
          <p:spPr>
            <a:xfrm>
              <a:off x="12287895" y="3092730"/>
              <a:ext cx="191702" cy="64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507" fill="norm" stroke="1" extrusionOk="0">
                  <a:moveTo>
                    <a:pt x="0" y="0"/>
                  </a:moveTo>
                  <a:cubicBezTo>
                    <a:pt x="3857" y="348"/>
                    <a:pt x="7714" y="697"/>
                    <a:pt x="10993" y="987"/>
                  </a:cubicBezTo>
                  <a:cubicBezTo>
                    <a:pt x="14271" y="1277"/>
                    <a:pt x="16971" y="1510"/>
                    <a:pt x="18321" y="1916"/>
                  </a:cubicBezTo>
                  <a:cubicBezTo>
                    <a:pt x="19671" y="2323"/>
                    <a:pt x="19671" y="2903"/>
                    <a:pt x="19864" y="5342"/>
                  </a:cubicBezTo>
                  <a:cubicBezTo>
                    <a:pt x="20057" y="7781"/>
                    <a:pt x="20443" y="12077"/>
                    <a:pt x="20829" y="14865"/>
                  </a:cubicBezTo>
                  <a:cubicBezTo>
                    <a:pt x="21214" y="17652"/>
                    <a:pt x="21600" y="18929"/>
                    <a:pt x="21214" y="19858"/>
                  </a:cubicBezTo>
                  <a:cubicBezTo>
                    <a:pt x="20829" y="20787"/>
                    <a:pt x="19671" y="21368"/>
                    <a:pt x="17936" y="21484"/>
                  </a:cubicBezTo>
                  <a:cubicBezTo>
                    <a:pt x="16200" y="21600"/>
                    <a:pt x="13886" y="21252"/>
                    <a:pt x="11379" y="21019"/>
                  </a:cubicBezTo>
                  <a:cubicBezTo>
                    <a:pt x="8871" y="20787"/>
                    <a:pt x="6171" y="20671"/>
                    <a:pt x="3471" y="20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8" name="Line"/>
            <p:cNvSpPr/>
            <p:nvPr/>
          </p:nvSpPr>
          <p:spPr>
            <a:xfrm>
              <a:off x="12709946" y="3610724"/>
              <a:ext cx="297733" cy="33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076" fill="norm" stroke="1" extrusionOk="0">
                  <a:moveTo>
                    <a:pt x="993" y="713"/>
                  </a:moveTo>
                  <a:cubicBezTo>
                    <a:pt x="2483" y="276"/>
                    <a:pt x="3972" y="-160"/>
                    <a:pt x="5090" y="58"/>
                  </a:cubicBezTo>
                  <a:cubicBezTo>
                    <a:pt x="6207" y="276"/>
                    <a:pt x="6952" y="1149"/>
                    <a:pt x="7572" y="3658"/>
                  </a:cubicBezTo>
                  <a:cubicBezTo>
                    <a:pt x="8193" y="6167"/>
                    <a:pt x="8690" y="10313"/>
                    <a:pt x="8441" y="13476"/>
                  </a:cubicBezTo>
                  <a:cubicBezTo>
                    <a:pt x="8193" y="16640"/>
                    <a:pt x="7200" y="18822"/>
                    <a:pt x="6083" y="20022"/>
                  </a:cubicBezTo>
                  <a:cubicBezTo>
                    <a:pt x="4966" y="21222"/>
                    <a:pt x="3724" y="21440"/>
                    <a:pt x="2483" y="20458"/>
                  </a:cubicBezTo>
                  <a:cubicBezTo>
                    <a:pt x="1241" y="19476"/>
                    <a:pt x="0" y="17295"/>
                    <a:pt x="0" y="14131"/>
                  </a:cubicBezTo>
                  <a:cubicBezTo>
                    <a:pt x="0" y="10967"/>
                    <a:pt x="1241" y="6822"/>
                    <a:pt x="3228" y="4095"/>
                  </a:cubicBezTo>
                  <a:cubicBezTo>
                    <a:pt x="5214" y="1367"/>
                    <a:pt x="7945" y="58"/>
                    <a:pt x="10676" y="58"/>
                  </a:cubicBezTo>
                  <a:cubicBezTo>
                    <a:pt x="13407" y="58"/>
                    <a:pt x="16138" y="1367"/>
                    <a:pt x="17503" y="2567"/>
                  </a:cubicBezTo>
                  <a:cubicBezTo>
                    <a:pt x="18869" y="3767"/>
                    <a:pt x="18869" y="4858"/>
                    <a:pt x="18745" y="5949"/>
                  </a:cubicBezTo>
                  <a:cubicBezTo>
                    <a:pt x="18621" y="7040"/>
                    <a:pt x="18372" y="8131"/>
                    <a:pt x="17752" y="9004"/>
                  </a:cubicBezTo>
                  <a:cubicBezTo>
                    <a:pt x="17131" y="9876"/>
                    <a:pt x="16138" y="10531"/>
                    <a:pt x="16138" y="11295"/>
                  </a:cubicBezTo>
                  <a:cubicBezTo>
                    <a:pt x="16138" y="12058"/>
                    <a:pt x="17131" y="12931"/>
                    <a:pt x="18124" y="13913"/>
                  </a:cubicBezTo>
                  <a:cubicBezTo>
                    <a:pt x="19117" y="14895"/>
                    <a:pt x="20110" y="15985"/>
                    <a:pt x="20731" y="17076"/>
                  </a:cubicBezTo>
                  <a:cubicBezTo>
                    <a:pt x="21352" y="18167"/>
                    <a:pt x="21600" y="19258"/>
                    <a:pt x="21103" y="19913"/>
                  </a:cubicBezTo>
                  <a:cubicBezTo>
                    <a:pt x="20607" y="20567"/>
                    <a:pt x="19366" y="20785"/>
                    <a:pt x="17255" y="20022"/>
                  </a:cubicBezTo>
                  <a:cubicBezTo>
                    <a:pt x="15145" y="19258"/>
                    <a:pt x="12166" y="17513"/>
                    <a:pt x="9186" y="157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9" name="Line"/>
            <p:cNvSpPr/>
            <p:nvPr/>
          </p:nvSpPr>
          <p:spPr>
            <a:xfrm>
              <a:off x="11727467" y="2968191"/>
              <a:ext cx="24630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fill="norm" stroke="1" extrusionOk="0">
                  <a:moveTo>
                    <a:pt x="0" y="21600"/>
                  </a:moveTo>
                  <a:cubicBezTo>
                    <a:pt x="6000" y="21600"/>
                    <a:pt x="12000" y="21600"/>
                    <a:pt x="15750" y="21600"/>
                  </a:cubicBezTo>
                  <a:cubicBezTo>
                    <a:pt x="19500" y="21600"/>
                    <a:pt x="21000" y="21600"/>
                    <a:pt x="21300" y="20160"/>
                  </a:cubicBezTo>
                  <a:cubicBezTo>
                    <a:pt x="21600" y="18720"/>
                    <a:pt x="20700" y="15840"/>
                    <a:pt x="19800" y="12240"/>
                  </a:cubicBezTo>
                  <a:cubicBezTo>
                    <a:pt x="18900" y="8640"/>
                    <a:pt x="18000" y="4320"/>
                    <a:pt x="171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0" name="Line"/>
            <p:cNvSpPr/>
            <p:nvPr/>
          </p:nvSpPr>
          <p:spPr>
            <a:xfrm>
              <a:off x="13554046" y="4026776"/>
              <a:ext cx="7563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fill="norm" stroke="1" extrusionOk="0">
                  <a:moveTo>
                    <a:pt x="0" y="0"/>
                  </a:moveTo>
                  <a:cubicBezTo>
                    <a:pt x="6574" y="600"/>
                    <a:pt x="13148" y="1200"/>
                    <a:pt x="16904" y="3300"/>
                  </a:cubicBezTo>
                  <a:cubicBezTo>
                    <a:pt x="20661" y="5400"/>
                    <a:pt x="21600" y="9000"/>
                    <a:pt x="19252" y="12300"/>
                  </a:cubicBezTo>
                  <a:cubicBezTo>
                    <a:pt x="16904" y="15600"/>
                    <a:pt x="11270" y="18600"/>
                    <a:pt x="56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1" name="Line"/>
            <p:cNvSpPr/>
            <p:nvPr/>
          </p:nvSpPr>
          <p:spPr>
            <a:xfrm>
              <a:off x="14468384" y="3215420"/>
              <a:ext cx="922620" cy="624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44" fill="norm" stroke="1" extrusionOk="0">
                  <a:moveTo>
                    <a:pt x="460" y="1137"/>
                  </a:moveTo>
                  <a:cubicBezTo>
                    <a:pt x="299" y="541"/>
                    <a:pt x="137" y="-56"/>
                    <a:pt x="56" y="4"/>
                  </a:cubicBezTo>
                  <a:cubicBezTo>
                    <a:pt x="-25" y="63"/>
                    <a:pt x="-25" y="779"/>
                    <a:pt x="96" y="3166"/>
                  </a:cubicBezTo>
                  <a:cubicBezTo>
                    <a:pt x="218" y="5553"/>
                    <a:pt x="460" y="9610"/>
                    <a:pt x="582" y="12236"/>
                  </a:cubicBezTo>
                  <a:cubicBezTo>
                    <a:pt x="703" y="14861"/>
                    <a:pt x="703" y="16054"/>
                    <a:pt x="703" y="16950"/>
                  </a:cubicBezTo>
                  <a:cubicBezTo>
                    <a:pt x="703" y="17845"/>
                    <a:pt x="703" y="18441"/>
                    <a:pt x="663" y="18382"/>
                  </a:cubicBezTo>
                  <a:cubicBezTo>
                    <a:pt x="622" y="18322"/>
                    <a:pt x="541" y="17606"/>
                    <a:pt x="622" y="16353"/>
                  </a:cubicBezTo>
                  <a:cubicBezTo>
                    <a:pt x="703" y="15100"/>
                    <a:pt x="946" y="13310"/>
                    <a:pt x="1188" y="12176"/>
                  </a:cubicBezTo>
                  <a:cubicBezTo>
                    <a:pt x="1431" y="11042"/>
                    <a:pt x="1674" y="10565"/>
                    <a:pt x="1997" y="10207"/>
                  </a:cubicBezTo>
                  <a:cubicBezTo>
                    <a:pt x="2321" y="9849"/>
                    <a:pt x="2726" y="9610"/>
                    <a:pt x="3009" y="10028"/>
                  </a:cubicBezTo>
                  <a:cubicBezTo>
                    <a:pt x="3292" y="10446"/>
                    <a:pt x="3454" y="11520"/>
                    <a:pt x="3656" y="12952"/>
                  </a:cubicBezTo>
                  <a:cubicBezTo>
                    <a:pt x="3858" y="14384"/>
                    <a:pt x="4101" y="16174"/>
                    <a:pt x="4344" y="17308"/>
                  </a:cubicBezTo>
                  <a:cubicBezTo>
                    <a:pt x="4586" y="18441"/>
                    <a:pt x="4829" y="18919"/>
                    <a:pt x="5153" y="19157"/>
                  </a:cubicBezTo>
                  <a:cubicBezTo>
                    <a:pt x="5476" y="19396"/>
                    <a:pt x="5881" y="19396"/>
                    <a:pt x="6447" y="19157"/>
                  </a:cubicBezTo>
                  <a:cubicBezTo>
                    <a:pt x="7013" y="18919"/>
                    <a:pt x="7741" y="18441"/>
                    <a:pt x="8267" y="17964"/>
                  </a:cubicBezTo>
                  <a:cubicBezTo>
                    <a:pt x="8793" y="17487"/>
                    <a:pt x="9117" y="17009"/>
                    <a:pt x="9359" y="16472"/>
                  </a:cubicBezTo>
                  <a:cubicBezTo>
                    <a:pt x="9602" y="15935"/>
                    <a:pt x="9764" y="15338"/>
                    <a:pt x="9723" y="14801"/>
                  </a:cubicBezTo>
                  <a:cubicBezTo>
                    <a:pt x="9683" y="14264"/>
                    <a:pt x="9440" y="13787"/>
                    <a:pt x="9117" y="13548"/>
                  </a:cubicBezTo>
                  <a:cubicBezTo>
                    <a:pt x="8793" y="13310"/>
                    <a:pt x="8388" y="13310"/>
                    <a:pt x="8065" y="13548"/>
                  </a:cubicBezTo>
                  <a:cubicBezTo>
                    <a:pt x="7741" y="13787"/>
                    <a:pt x="7499" y="14264"/>
                    <a:pt x="7418" y="14801"/>
                  </a:cubicBezTo>
                  <a:cubicBezTo>
                    <a:pt x="7337" y="15338"/>
                    <a:pt x="7418" y="15935"/>
                    <a:pt x="7863" y="16711"/>
                  </a:cubicBezTo>
                  <a:cubicBezTo>
                    <a:pt x="8308" y="17487"/>
                    <a:pt x="9117" y="18441"/>
                    <a:pt x="9926" y="19098"/>
                  </a:cubicBezTo>
                  <a:cubicBezTo>
                    <a:pt x="10735" y="19754"/>
                    <a:pt x="11544" y="20112"/>
                    <a:pt x="12150" y="20291"/>
                  </a:cubicBezTo>
                  <a:cubicBezTo>
                    <a:pt x="12757" y="20470"/>
                    <a:pt x="13162" y="20470"/>
                    <a:pt x="13526" y="19873"/>
                  </a:cubicBezTo>
                  <a:cubicBezTo>
                    <a:pt x="13890" y="19277"/>
                    <a:pt x="14213" y="18083"/>
                    <a:pt x="14456" y="17129"/>
                  </a:cubicBezTo>
                  <a:cubicBezTo>
                    <a:pt x="14699" y="16174"/>
                    <a:pt x="14860" y="15458"/>
                    <a:pt x="15063" y="14861"/>
                  </a:cubicBezTo>
                  <a:cubicBezTo>
                    <a:pt x="15265" y="14264"/>
                    <a:pt x="15508" y="13787"/>
                    <a:pt x="15669" y="13847"/>
                  </a:cubicBezTo>
                  <a:cubicBezTo>
                    <a:pt x="15831" y="13906"/>
                    <a:pt x="15912" y="14503"/>
                    <a:pt x="15993" y="15219"/>
                  </a:cubicBezTo>
                  <a:cubicBezTo>
                    <a:pt x="16074" y="15935"/>
                    <a:pt x="16155" y="16771"/>
                    <a:pt x="16236" y="17487"/>
                  </a:cubicBezTo>
                  <a:cubicBezTo>
                    <a:pt x="16317" y="18203"/>
                    <a:pt x="16397" y="18799"/>
                    <a:pt x="16559" y="18859"/>
                  </a:cubicBezTo>
                  <a:cubicBezTo>
                    <a:pt x="16721" y="18919"/>
                    <a:pt x="16964" y="18441"/>
                    <a:pt x="17166" y="17904"/>
                  </a:cubicBezTo>
                  <a:cubicBezTo>
                    <a:pt x="17368" y="17367"/>
                    <a:pt x="17530" y="16771"/>
                    <a:pt x="17732" y="16234"/>
                  </a:cubicBezTo>
                  <a:cubicBezTo>
                    <a:pt x="17935" y="15696"/>
                    <a:pt x="18177" y="15219"/>
                    <a:pt x="18460" y="15279"/>
                  </a:cubicBezTo>
                  <a:cubicBezTo>
                    <a:pt x="18744" y="15338"/>
                    <a:pt x="19067" y="15935"/>
                    <a:pt x="19350" y="16830"/>
                  </a:cubicBezTo>
                  <a:cubicBezTo>
                    <a:pt x="19633" y="17725"/>
                    <a:pt x="19876" y="18919"/>
                    <a:pt x="20240" y="19754"/>
                  </a:cubicBezTo>
                  <a:cubicBezTo>
                    <a:pt x="20604" y="20589"/>
                    <a:pt x="21090" y="21067"/>
                    <a:pt x="21575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2" name="Line"/>
            <p:cNvSpPr/>
            <p:nvPr/>
          </p:nvSpPr>
          <p:spPr>
            <a:xfrm>
              <a:off x="15587742" y="3622023"/>
              <a:ext cx="571256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fill="norm" stroke="1" extrusionOk="0">
                  <a:moveTo>
                    <a:pt x="6613" y="0"/>
                  </a:moveTo>
                  <a:cubicBezTo>
                    <a:pt x="5061" y="411"/>
                    <a:pt x="3509" y="823"/>
                    <a:pt x="2409" y="1234"/>
                  </a:cubicBezTo>
                  <a:cubicBezTo>
                    <a:pt x="1310" y="1646"/>
                    <a:pt x="663" y="2057"/>
                    <a:pt x="275" y="3291"/>
                  </a:cubicBezTo>
                  <a:cubicBezTo>
                    <a:pt x="-113" y="4526"/>
                    <a:pt x="-242" y="6583"/>
                    <a:pt x="922" y="9463"/>
                  </a:cubicBezTo>
                  <a:cubicBezTo>
                    <a:pt x="2086" y="12343"/>
                    <a:pt x="4544" y="16046"/>
                    <a:pt x="6678" y="17486"/>
                  </a:cubicBezTo>
                  <a:cubicBezTo>
                    <a:pt x="8812" y="18926"/>
                    <a:pt x="10623" y="18103"/>
                    <a:pt x="11981" y="16869"/>
                  </a:cubicBezTo>
                  <a:cubicBezTo>
                    <a:pt x="13339" y="15634"/>
                    <a:pt x="14244" y="13989"/>
                    <a:pt x="14697" y="12651"/>
                  </a:cubicBezTo>
                  <a:cubicBezTo>
                    <a:pt x="15150" y="11314"/>
                    <a:pt x="15150" y="10286"/>
                    <a:pt x="14762" y="9566"/>
                  </a:cubicBezTo>
                  <a:cubicBezTo>
                    <a:pt x="14374" y="8846"/>
                    <a:pt x="13598" y="8434"/>
                    <a:pt x="13080" y="8846"/>
                  </a:cubicBezTo>
                  <a:cubicBezTo>
                    <a:pt x="12563" y="9257"/>
                    <a:pt x="12304" y="10491"/>
                    <a:pt x="12498" y="12034"/>
                  </a:cubicBezTo>
                  <a:cubicBezTo>
                    <a:pt x="12692" y="13577"/>
                    <a:pt x="13339" y="15429"/>
                    <a:pt x="14891" y="17074"/>
                  </a:cubicBezTo>
                  <a:cubicBezTo>
                    <a:pt x="16443" y="18720"/>
                    <a:pt x="18901" y="20160"/>
                    <a:pt x="213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3" name="Line"/>
            <p:cNvSpPr/>
            <p:nvPr/>
          </p:nvSpPr>
          <p:spPr>
            <a:xfrm>
              <a:off x="3706830" y="4805148"/>
              <a:ext cx="164273" cy="57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fill="norm" stroke="1" extrusionOk="0">
                  <a:moveTo>
                    <a:pt x="21368" y="0"/>
                  </a:moveTo>
                  <a:cubicBezTo>
                    <a:pt x="16868" y="0"/>
                    <a:pt x="12368" y="0"/>
                    <a:pt x="8768" y="262"/>
                  </a:cubicBezTo>
                  <a:cubicBezTo>
                    <a:pt x="5168" y="524"/>
                    <a:pt x="2468" y="1047"/>
                    <a:pt x="1118" y="1636"/>
                  </a:cubicBezTo>
                  <a:cubicBezTo>
                    <a:pt x="-232" y="2225"/>
                    <a:pt x="-232" y="2880"/>
                    <a:pt x="443" y="4713"/>
                  </a:cubicBezTo>
                  <a:cubicBezTo>
                    <a:pt x="1118" y="6545"/>
                    <a:pt x="2468" y="9556"/>
                    <a:pt x="3143" y="11716"/>
                  </a:cubicBezTo>
                  <a:cubicBezTo>
                    <a:pt x="3818" y="13876"/>
                    <a:pt x="3818" y="15185"/>
                    <a:pt x="3368" y="16298"/>
                  </a:cubicBezTo>
                  <a:cubicBezTo>
                    <a:pt x="2918" y="17411"/>
                    <a:pt x="2018" y="18327"/>
                    <a:pt x="2918" y="18785"/>
                  </a:cubicBezTo>
                  <a:cubicBezTo>
                    <a:pt x="3818" y="19244"/>
                    <a:pt x="6518" y="19244"/>
                    <a:pt x="9668" y="19636"/>
                  </a:cubicBezTo>
                  <a:cubicBezTo>
                    <a:pt x="12818" y="20029"/>
                    <a:pt x="16418" y="20815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4" name="Line"/>
            <p:cNvSpPr/>
            <p:nvPr/>
          </p:nvSpPr>
          <p:spPr>
            <a:xfrm>
              <a:off x="4151316" y="4964380"/>
              <a:ext cx="290593" cy="31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4" fill="norm" stroke="1" extrusionOk="0">
                  <a:moveTo>
                    <a:pt x="0" y="3245"/>
                  </a:moveTo>
                  <a:cubicBezTo>
                    <a:pt x="0" y="2084"/>
                    <a:pt x="0" y="922"/>
                    <a:pt x="643" y="342"/>
                  </a:cubicBezTo>
                  <a:cubicBezTo>
                    <a:pt x="1286" y="-239"/>
                    <a:pt x="2571" y="-239"/>
                    <a:pt x="4243" y="1619"/>
                  </a:cubicBezTo>
                  <a:cubicBezTo>
                    <a:pt x="5914" y="3477"/>
                    <a:pt x="7971" y="7193"/>
                    <a:pt x="9643" y="10329"/>
                  </a:cubicBezTo>
                  <a:cubicBezTo>
                    <a:pt x="11314" y="13464"/>
                    <a:pt x="12600" y="16019"/>
                    <a:pt x="14014" y="17877"/>
                  </a:cubicBezTo>
                  <a:cubicBezTo>
                    <a:pt x="15429" y="19735"/>
                    <a:pt x="16971" y="20896"/>
                    <a:pt x="18257" y="21129"/>
                  </a:cubicBezTo>
                  <a:cubicBezTo>
                    <a:pt x="19543" y="21361"/>
                    <a:pt x="20571" y="20664"/>
                    <a:pt x="21600" y="19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5" name="Line"/>
            <p:cNvSpPr/>
            <p:nvPr/>
          </p:nvSpPr>
          <p:spPr>
            <a:xfrm>
              <a:off x="4161694" y="4981579"/>
              <a:ext cx="21794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143" y="4896"/>
                    <a:pt x="12686" y="9792"/>
                    <a:pt x="9086" y="13392"/>
                  </a:cubicBezTo>
                  <a:cubicBezTo>
                    <a:pt x="5486" y="16992"/>
                    <a:pt x="2743" y="192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6" name="Line"/>
            <p:cNvSpPr/>
            <p:nvPr/>
          </p:nvSpPr>
          <p:spPr>
            <a:xfrm>
              <a:off x="4649474" y="4774013"/>
              <a:ext cx="211942" cy="565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517" fill="norm" stroke="1" extrusionOk="0">
                  <a:moveTo>
                    <a:pt x="0" y="0"/>
                  </a:moveTo>
                  <a:cubicBezTo>
                    <a:pt x="3484" y="527"/>
                    <a:pt x="6968" y="1054"/>
                    <a:pt x="9581" y="1383"/>
                  </a:cubicBezTo>
                  <a:cubicBezTo>
                    <a:pt x="12194" y="1712"/>
                    <a:pt x="13936" y="1844"/>
                    <a:pt x="15677" y="1910"/>
                  </a:cubicBezTo>
                  <a:cubicBezTo>
                    <a:pt x="17419" y="1976"/>
                    <a:pt x="19161" y="1976"/>
                    <a:pt x="19684" y="2305"/>
                  </a:cubicBezTo>
                  <a:cubicBezTo>
                    <a:pt x="20206" y="2634"/>
                    <a:pt x="19510" y="3293"/>
                    <a:pt x="19336" y="5202"/>
                  </a:cubicBezTo>
                  <a:cubicBezTo>
                    <a:pt x="19161" y="7112"/>
                    <a:pt x="19510" y="10273"/>
                    <a:pt x="19858" y="12578"/>
                  </a:cubicBezTo>
                  <a:cubicBezTo>
                    <a:pt x="20206" y="14883"/>
                    <a:pt x="20555" y="16332"/>
                    <a:pt x="20903" y="17517"/>
                  </a:cubicBezTo>
                  <a:cubicBezTo>
                    <a:pt x="21252" y="18702"/>
                    <a:pt x="21600" y="19624"/>
                    <a:pt x="21077" y="20283"/>
                  </a:cubicBezTo>
                  <a:cubicBezTo>
                    <a:pt x="20555" y="20941"/>
                    <a:pt x="19161" y="21337"/>
                    <a:pt x="17594" y="21468"/>
                  </a:cubicBezTo>
                  <a:cubicBezTo>
                    <a:pt x="16026" y="21600"/>
                    <a:pt x="14284" y="21468"/>
                    <a:pt x="11497" y="21007"/>
                  </a:cubicBezTo>
                  <a:cubicBezTo>
                    <a:pt x="8710" y="20546"/>
                    <a:pt x="4877" y="19756"/>
                    <a:pt x="1045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7" name="Line"/>
            <p:cNvSpPr/>
            <p:nvPr/>
          </p:nvSpPr>
          <p:spPr>
            <a:xfrm>
              <a:off x="5085361" y="5250592"/>
              <a:ext cx="351891" cy="39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147" fill="norm" stroke="1" extrusionOk="0">
                  <a:moveTo>
                    <a:pt x="0" y="1161"/>
                  </a:moveTo>
                  <a:cubicBezTo>
                    <a:pt x="847" y="603"/>
                    <a:pt x="1694" y="44"/>
                    <a:pt x="2647" y="44"/>
                  </a:cubicBezTo>
                  <a:cubicBezTo>
                    <a:pt x="3600" y="44"/>
                    <a:pt x="4659" y="603"/>
                    <a:pt x="5824" y="3210"/>
                  </a:cubicBezTo>
                  <a:cubicBezTo>
                    <a:pt x="6988" y="5817"/>
                    <a:pt x="8259" y="10472"/>
                    <a:pt x="8471" y="13637"/>
                  </a:cubicBezTo>
                  <a:cubicBezTo>
                    <a:pt x="8682" y="16803"/>
                    <a:pt x="7835" y="18479"/>
                    <a:pt x="6882" y="19503"/>
                  </a:cubicBezTo>
                  <a:cubicBezTo>
                    <a:pt x="5929" y="20527"/>
                    <a:pt x="4871" y="20899"/>
                    <a:pt x="4024" y="20527"/>
                  </a:cubicBezTo>
                  <a:cubicBezTo>
                    <a:pt x="3176" y="20155"/>
                    <a:pt x="2541" y="19037"/>
                    <a:pt x="2224" y="16896"/>
                  </a:cubicBezTo>
                  <a:cubicBezTo>
                    <a:pt x="1906" y="14755"/>
                    <a:pt x="1906" y="11589"/>
                    <a:pt x="2753" y="8703"/>
                  </a:cubicBezTo>
                  <a:cubicBezTo>
                    <a:pt x="3600" y="5817"/>
                    <a:pt x="5294" y="3210"/>
                    <a:pt x="7412" y="1720"/>
                  </a:cubicBezTo>
                  <a:cubicBezTo>
                    <a:pt x="9529" y="230"/>
                    <a:pt x="12071" y="-142"/>
                    <a:pt x="13659" y="44"/>
                  </a:cubicBezTo>
                  <a:cubicBezTo>
                    <a:pt x="15247" y="230"/>
                    <a:pt x="15882" y="975"/>
                    <a:pt x="16200" y="1813"/>
                  </a:cubicBezTo>
                  <a:cubicBezTo>
                    <a:pt x="16518" y="2651"/>
                    <a:pt x="16518" y="3582"/>
                    <a:pt x="16412" y="4606"/>
                  </a:cubicBezTo>
                  <a:cubicBezTo>
                    <a:pt x="16306" y="5630"/>
                    <a:pt x="16094" y="6748"/>
                    <a:pt x="15353" y="7679"/>
                  </a:cubicBezTo>
                  <a:cubicBezTo>
                    <a:pt x="14612" y="8610"/>
                    <a:pt x="13341" y="9355"/>
                    <a:pt x="13341" y="9727"/>
                  </a:cubicBezTo>
                  <a:cubicBezTo>
                    <a:pt x="13341" y="10099"/>
                    <a:pt x="14612" y="10099"/>
                    <a:pt x="16200" y="10937"/>
                  </a:cubicBezTo>
                  <a:cubicBezTo>
                    <a:pt x="17788" y="11775"/>
                    <a:pt x="19694" y="13451"/>
                    <a:pt x="20647" y="14755"/>
                  </a:cubicBezTo>
                  <a:cubicBezTo>
                    <a:pt x="21600" y="16058"/>
                    <a:pt x="21600" y="16989"/>
                    <a:pt x="21494" y="17920"/>
                  </a:cubicBezTo>
                  <a:cubicBezTo>
                    <a:pt x="21388" y="18851"/>
                    <a:pt x="21176" y="19782"/>
                    <a:pt x="20541" y="20434"/>
                  </a:cubicBezTo>
                  <a:cubicBezTo>
                    <a:pt x="19906" y="21086"/>
                    <a:pt x="18847" y="21458"/>
                    <a:pt x="16518" y="20806"/>
                  </a:cubicBezTo>
                  <a:cubicBezTo>
                    <a:pt x="14188" y="20155"/>
                    <a:pt x="10588" y="18479"/>
                    <a:pt x="6988" y="16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8" name="Line"/>
            <p:cNvSpPr/>
            <p:nvPr/>
          </p:nvSpPr>
          <p:spPr>
            <a:xfrm>
              <a:off x="5801463" y="5106118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9" name="Line"/>
            <p:cNvSpPr/>
            <p:nvPr/>
          </p:nvSpPr>
          <p:spPr>
            <a:xfrm>
              <a:off x="5780707" y="5209901"/>
              <a:ext cx="30097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fill="norm" stroke="1" extrusionOk="0">
                  <a:moveTo>
                    <a:pt x="0" y="0"/>
                  </a:moveTo>
                  <a:cubicBezTo>
                    <a:pt x="2731" y="7855"/>
                    <a:pt x="5462" y="15709"/>
                    <a:pt x="9062" y="18655"/>
                  </a:cubicBezTo>
                  <a:cubicBezTo>
                    <a:pt x="12662" y="21600"/>
                    <a:pt x="17131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0" name="Line"/>
            <p:cNvSpPr/>
            <p:nvPr/>
          </p:nvSpPr>
          <p:spPr>
            <a:xfrm>
              <a:off x="6858067" y="4628717"/>
              <a:ext cx="235642" cy="996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600" fill="norm" stroke="1" extrusionOk="0">
                  <a:moveTo>
                    <a:pt x="11449" y="0"/>
                  </a:moveTo>
                  <a:cubicBezTo>
                    <a:pt x="8005" y="2250"/>
                    <a:pt x="4562" y="4500"/>
                    <a:pt x="2527" y="6600"/>
                  </a:cubicBezTo>
                  <a:cubicBezTo>
                    <a:pt x="492" y="8700"/>
                    <a:pt x="-134" y="10650"/>
                    <a:pt x="23" y="12262"/>
                  </a:cubicBezTo>
                  <a:cubicBezTo>
                    <a:pt x="179" y="13875"/>
                    <a:pt x="1118" y="15150"/>
                    <a:pt x="4249" y="16500"/>
                  </a:cubicBezTo>
                  <a:cubicBezTo>
                    <a:pt x="7379" y="17850"/>
                    <a:pt x="12701" y="19275"/>
                    <a:pt x="16144" y="20212"/>
                  </a:cubicBezTo>
                  <a:cubicBezTo>
                    <a:pt x="19588" y="21150"/>
                    <a:pt x="21153" y="21600"/>
                    <a:pt x="21309" y="21600"/>
                  </a:cubicBezTo>
                  <a:cubicBezTo>
                    <a:pt x="21466" y="21600"/>
                    <a:pt x="20214" y="21150"/>
                    <a:pt x="18962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1" name="Line"/>
            <p:cNvSpPr/>
            <p:nvPr/>
          </p:nvSpPr>
          <p:spPr>
            <a:xfrm>
              <a:off x="8468684" y="5413483"/>
              <a:ext cx="318929" cy="395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292" fill="norm" stroke="1" extrusionOk="0">
                  <a:moveTo>
                    <a:pt x="0" y="4683"/>
                  </a:moveTo>
                  <a:cubicBezTo>
                    <a:pt x="1161" y="4497"/>
                    <a:pt x="2323" y="4311"/>
                    <a:pt x="3716" y="4963"/>
                  </a:cubicBezTo>
                  <a:cubicBezTo>
                    <a:pt x="5110" y="5614"/>
                    <a:pt x="6735" y="7104"/>
                    <a:pt x="7665" y="9432"/>
                  </a:cubicBezTo>
                  <a:cubicBezTo>
                    <a:pt x="8594" y="11759"/>
                    <a:pt x="8826" y="14925"/>
                    <a:pt x="8594" y="16880"/>
                  </a:cubicBezTo>
                  <a:cubicBezTo>
                    <a:pt x="8361" y="18835"/>
                    <a:pt x="7665" y="19580"/>
                    <a:pt x="6503" y="20232"/>
                  </a:cubicBezTo>
                  <a:cubicBezTo>
                    <a:pt x="5342" y="20883"/>
                    <a:pt x="3716" y="21442"/>
                    <a:pt x="2671" y="21256"/>
                  </a:cubicBezTo>
                  <a:cubicBezTo>
                    <a:pt x="1626" y="21070"/>
                    <a:pt x="1161" y="20139"/>
                    <a:pt x="929" y="17718"/>
                  </a:cubicBezTo>
                  <a:cubicBezTo>
                    <a:pt x="697" y="15297"/>
                    <a:pt x="697" y="11387"/>
                    <a:pt x="1394" y="8408"/>
                  </a:cubicBezTo>
                  <a:cubicBezTo>
                    <a:pt x="2090" y="5428"/>
                    <a:pt x="3484" y="3380"/>
                    <a:pt x="5574" y="1983"/>
                  </a:cubicBezTo>
                  <a:cubicBezTo>
                    <a:pt x="7665" y="587"/>
                    <a:pt x="10452" y="-158"/>
                    <a:pt x="12774" y="28"/>
                  </a:cubicBezTo>
                  <a:cubicBezTo>
                    <a:pt x="15097" y="214"/>
                    <a:pt x="16955" y="1332"/>
                    <a:pt x="17535" y="2821"/>
                  </a:cubicBezTo>
                  <a:cubicBezTo>
                    <a:pt x="18116" y="4311"/>
                    <a:pt x="17419" y="6173"/>
                    <a:pt x="16490" y="7197"/>
                  </a:cubicBezTo>
                  <a:cubicBezTo>
                    <a:pt x="15561" y="8221"/>
                    <a:pt x="14400" y="8408"/>
                    <a:pt x="14400" y="8873"/>
                  </a:cubicBezTo>
                  <a:cubicBezTo>
                    <a:pt x="14400" y="9339"/>
                    <a:pt x="15561" y="10083"/>
                    <a:pt x="16955" y="11201"/>
                  </a:cubicBezTo>
                  <a:cubicBezTo>
                    <a:pt x="18348" y="12318"/>
                    <a:pt x="19974" y="13808"/>
                    <a:pt x="20787" y="15111"/>
                  </a:cubicBezTo>
                  <a:cubicBezTo>
                    <a:pt x="21600" y="16414"/>
                    <a:pt x="21600" y="17532"/>
                    <a:pt x="20903" y="18183"/>
                  </a:cubicBezTo>
                  <a:cubicBezTo>
                    <a:pt x="20206" y="18835"/>
                    <a:pt x="18813" y="19021"/>
                    <a:pt x="16258" y="18556"/>
                  </a:cubicBezTo>
                  <a:cubicBezTo>
                    <a:pt x="13703" y="18090"/>
                    <a:pt x="9987" y="16973"/>
                    <a:pt x="6271" y="15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2" name="Line"/>
            <p:cNvSpPr/>
            <p:nvPr/>
          </p:nvSpPr>
          <p:spPr>
            <a:xfrm>
              <a:off x="7949769" y="5521250"/>
              <a:ext cx="309204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0700" fill="norm" stroke="1" extrusionOk="0">
                  <a:moveTo>
                    <a:pt x="0" y="0"/>
                  </a:moveTo>
                  <a:cubicBezTo>
                    <a:pt x="6104" y="7200"/>
                    <a:pt x="12209" y="14400"/>
                    <a:pt x="16083" y="18000"/>
                  </a:cubicBezTo>
                  <a:cubicBezTo>
                    <a:pt x="19957" y="21600"/>
                    <a:pt x="21600" y="21600"/>
                    <a:pt x="20778" y="18000"/>
                  </a:cubicBezTo>
                  <a:cubicBezTo>
                    <a:pt x="19957" y="14400"/>
                    <a:pt x="16670" y="7200"/>
                    <a:pt x="133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3" name="Line"/>
            <p:cNvSpPr/>
            <p:nvPr/>
          </p:nvSpPr>
          <p:spPr>
            <a:xfrm>
              <a:off x="7899421" y="5427845"/>
              <a:ext cx="196091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fill="norm" stroke="1" extrusionOk="0">
                  <a:moveTo>
                    <a:pt x="16593" y="0"/>
                  </a:moveTo>
                  <a:cubicBezTo>
                    <a:pt x="14731" y="0"/>
                    <a:pt x="12868" y="0"/>
                    <a:pt x="10448" y="1029"/>
                  </a:cubicBezTo>
                  <a:cubicBezTo>
                    <a:pt x="8027" y="2057"/>
                    <a:pt x="5048" y="4114"/>
                    <a:pt x="3000" y="5829"/>
                  </a:cubicBezTo>
                  <a:cubicBezTo>
                    <a:pt x="951" y="7543"/>
                    <a:pt x="-166" y="8914"/>
                    <a:pt x="20" y="10114"/>
                  </a:cubicBezTo>
                  <a:cubicBezTo>
                    <a:pt x="206" y="11314"/>
                    <a:pt x="1696" y="12343"/>
                    <a:pt x="4489" y="13886"/>
                  </a:cubicBezTo>
                  <a:cubicBezTo>
                    <a:pt x="7282" y="15429"/>
                    <a:pt x="11379" y="17486"/>
                    <a:pt x="14731" y="19029"/>
                  </a:cubicBezTo>
                  <a:cubicBezTo>
                    <a:pt x="18082" y="20571"/>
                    <a:pt x="20689" y="21600"/>
                    <a:pt x="21062" y="21600"/>
                  </a:cubicBezTo>
                  <a:cubicBezTo>
                    <a:pt x="21434" y="21600"/>
                    <a:pt x="19572" y="20571"/>
                    <a:pt x="17710" y="19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4" name="Line"/>
            <p:cNvSpPr/>
            <p:nvPr/>
          </p:nvSpPr>
          <p:spPr>
            <a:xfrm>
              <a:off x="7421234" y="5407089"/>
              <a:ext cx="214491" cy="35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1455" fill="norm" stroke="1" extrusionOk="0">
                  <a:moveTo>
                    <a:pt x="2918" y="0"/>
                  </a:moveTo>
                  <a:cubicBezTo>
                    <a:pt x="5577" y="1482"/>
                    <a:pt x="8235" y="2965"/>
                    <a:pt x="10395" y="3812"/>
                  </a:cubicBezTo>
                  <a:cubicBezTo>
                    <a:pt x="12555" y="4659"/>
                    <a:pt x="14217" y="4871"/>
                    <a:pt x="15878" y="4871"/>
                  </a:cubicBezTo>
                  <a:cubicBezTo>
                    <a:pt x="17540" y="4871"/>
                    <a:pt x="19201" y="4659"/>
                    <a:pt x="20032" y="4024"/>
                  </a:cubicBezTo>
                  <a:cubicBezTo>
                    <a:pt x="20863" y="3388"/>
                    <a:pt x="20863" y="2329"/>
                    <a:pt x="19534" y="1800"/>
                  </a:cubicBezTo>
                  <a:cubicBezTo>
                    <a:pt x="18205" y="1271"/>
                    <a:pt x="15546" y="1271"/>
                    <a:pt x="12389" y="1694"/>
                  </a:cubicBezTo>
                  <a:cubicBezTo>
                    <a:pt x="9232" y="2118"/>
                    <a:pt x="5577" y="2965"/>
                    <a:pt x="3085" y="5506"/>
                  </a:cubicBezTo>
                  <a:cubicBezTo>
                    <a:pt x="592" y="8047"/>
                    <a:pt x="-737" y="12282"/>
                    <a:pt x="426" y="15247"/>
                  </a:cubicBezTo>
                  <a:cubicBezTo>
                    <a:pt x="1589" y="18212"/>
                    <a:pt x="5245" y="19906"/>
                    <a:pt x="7903" y="20753"/>
                  </a:cubicBezTo>
                  <a:cubicBezTo>
                    <a:pt x="10561" y="21600"/>
                    <a:pt x="12223" y="21600"/>
                    <a:pt x="13885" y="21176"/>
                  </a:cubicBezTo>
                  <a:cubicBezTo>
                    <a:pt x="15546" y="20753"/>
                    <a:pt x="17208" y="19906"/>
                    <a:pt x="16709" y="18635"/>
                  </a:cubicBezTo>
                  <a:cubicBezTo>
                    <a:pt x="16211" y="17365"/>
                    <a:pt x="13552" y="15671"/>
                    <a:pt x="10894" y="13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5" name="Line"/>
            <p:cNvSpPr/>
            <p:nvPr/>
          </p:nvSpPr>
          <p:spPr>
            <a:xfrm>
              <a:off x="7949769" y="4669414"/>
              <a:ext cx="261234" cy="429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68" fill="norm" stroke="1" extrusionOk="0">
                  <a:moveTo>
                    <a:pt x="3366" y="1078"/>
                  </a:moveTo>
                  <a:cubicBezTo>
                    <a:pt x="3647" y="5398"/>
                    <a:pt x="3927" y="9718"/>
                    <a:pt x="4208" y="12828"/>
                  </a:cubicBezTo>
                  <a:cubicBezTo>
                    <a:pt x="4488" y="15938"/>
                    <a:pt x="4769" y="17839"/>
                    <a:pt x="4909" y="19222"/>
                  </a:cubicBezTo>
                  <a:cubicBezTo>
                    <a:pt x="5049" y="20604"/>
                    <a:pt x="5049" y="21468"/>
                    <a:pt x="4909" y="21468"/>
                  </a:cubicBezTo>
                  <a:cubicBezTo>
                    <a:pt x="4769" y="21468"/>
                    <a:pt x="4488" y="20604"/>
                    <a:pt x="3787" y="17580"/>
                  </a:cubicBezTo>
                  <a:cubicBezTo>
                    <a:pt x="3086" y="14556"/>
                    <a:pt x="1964" y="9372"/>
                    <a:pt x="1403" y="6348"/>
                  </a:cubicBezTo>
                  <a:cubicBezTo>
                    <a:pt x="842" y="3324"/>
                    <a:pt x="842" y="2460"/>
                    <a:pt x="1403" y="1682"/>
                  </a:cubicBezTo>
                  <a:cubicBezTo>
                    <a:pt x="1964" y="905"/>
                    <a:pt x="3086" y="214"/>
                    <a:pt x="5470" y="41"/>
                  </a:cubicBezTo>
                  <a:cubicBezTo>
                    <a:pt x="7855" y="-132"/>
                    <a:pt x="11501" y="214"/>
                    <a:pt x="14447" y="1682"/>
                  </a:cubicBezTo>
                  <a:cubicBezTo>
                    <a:pt x="17392" y="3151"/>
                    <a:pt x="19636" y="5743"/>
                    <a:pt x="20618" y="7558"/>
                  </a:cubicBezTo>
                  <a:cubicBezTo>
                    <a:pt x="21600" y="9372"/>
                    <a:pt x="21319" y="10409"/>
                    <a:pt x="19636" y="11273"/>
                  </a:cubicBezTo>
                  <a:cubicBezTo>
                    <a:pt x="17953" y="12137"/>
                    <a:pt x="14868" y="12828"/>
                    <a:pt x="11361" y="12569"/>
                  </a:cubicBezTo>
                  <a:cubicBezTo>
                    <a:pt x="7855" y="12310"/>
                    <a:pt x="3927" y="11100"/>
                    <a:pt x="0" y="98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6" name="Line"/>
            <p:cNvSpPr/>
            <p:nvPr/>
          </p:nvSpPr>
          <p:spPr>
            <a:xfrm>
              <a:off x="8987598" y="4732500"/>
              <a:ext cx="199567" cy="95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fill="norm" stroke="1" extrusionOk="0">
                  <a:moveTo>
                    <a:pt x="0" y="0"/>
                  </a:moveTo>
                  <a:cubicBezTo>
                    <a:pt x="3661" y="1092"/>
                    <a:pt x="7322" y="2183"/>
                    <a:pt x="10800" y="3860"/>
                  </a:cubicBezTo>
                  <a:cubicBezTo>
                    <a:pt x="14278" y="5536"/>
                    <a:pt x="17573" y="7798"/>
                    <a:pt x="19403" y="10020"/>
                  </a:cubicBezTo>
                  <a:cubicBezTo>
                    <a:pt x="21234" y="12243"/>
                    <a:pt x="21600" y="14426"/>
                    <a:pt x="20502" y="16142"/>
                  </a:cubicBezTo>
                  <a:cubicBezTo>
                    <a:pt x="19403" y="17857"/>
                    <a:pt x="16841" y="19105"/>
                    <a:pt x="14461" y="20040"/>
                  </a:cubicBezTo>
                  <a:cubicBezTo>
                    <a:pt x="12081" y="20976"/>
                    <a:pt x="9885" y="21600"/>
                    <a:pt x="8786" y="21600"/>
                  </a:cubicBezTo>
                  <a:cubicBezTo>
                    <a:pt x="7688" y="21600"/>
                    <a:pt x="7688" y="20976"/>
                    <a:pt x="7688" y="20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7" name="Line"/>
            <p:cNvSpPr/>
            <p:nvPr/>
          </p:nvSpPr>
          <p:spPr>
            <a:xfrm>
              <a:off x="9257434" y="4587204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8" name="Line"/>
            <p:cNvSpPr/>
            <p:nvPr/>
          </p:nvSpPr>
          <p:spPr>
            <a:xfrm>
              <a:off x="9589539" y="4504177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29" name="Line"/>
            <p:cNvSpPr/>
            <p:nvPr/>
          </p:nvSpPr>
          <p:spPr>
            <a:xfrm>
              <a:off x="10288477" y="4846705"/>
              <a:ext cx="166456" cy="529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9" h="21458" fill="norm" stroke="1" extrusionOk="0">
                  <a:moveTo>
                    <a:pt x="19890" y="1681"/>
                  </a:moveTo>
                  <a:cubicBezTo>
                    <a:pt x="20313" y="980"/>
                    <a:pt x="20737" y="279"/>
                    <a:pt x="19890" y="68"/>
                  </a:cubicBezTo>
                  <a:cubicBezTo>
                    <a:pt x="19043" y="-142"/>
                    <a:pt x="16925" y="139"/>
                    <a:pt x="13113" y="840"/>
                  </a:cubicBezTo>
                  <a:cubicBezTo>
                    <a:pt x="9302" y="1541"/>
                    <a:pt x="3796" y="2663"/>
                    <a:pt x="1466" y="3575"/>
                  </a:cubicBezTo>
                  <a:cubicBezTo>
                    <a:pt x="-863" y="4487"/>
                    <a:pt x="-16" y="5188"/>
                    <a:pt x="1255" y="7222"/>
                  </a:cubicBezTo>
                  <a:cubicBezTo>
                    <a:pt x="2525" y="9255"/>
                    <a:pt x="4219" y="12622"/>
                    <a:pt x="5490" y="15216"/>
                  </a:cubicBezTo>
                  <a:cubicBezTo>
                    <a:pt x="6761" y="17811"/>
                    <a:pt x="7608" y="19635"/>
                    <a:pt x="9937" y="20546"/>
                  </a:cubicBezTo>
                  <a:cubicBezTo>
                    <a:pt x="12266" y="21458"/>
                    <a:pt x="16078" y="21458"/>
                    <a:pt x="19890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0" name="Line"/>
            <p:cNvSpPr/>
            <p:nvPr/>
          </p:nvSpPr>
          <p:spPr>
            <a:xfrm>
              <a:off x="10751907" y="5026177"/>
              <a:ext cx="300972" cy="34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fill="norm" stroke="1" extrusionOk="0">
                  <a:moveTo>
                    <a:pt x="0" y="3047"/>
                  </a:moveTo>
                  <a:cubicBezTo>
                    <a:pt x="497" y="1967"/>
                    <a:pt x="993" y="887"/>
                    <a:pt x="1862" y="347"/>
                  </a:cubicBezTo>
                  <a:cubicBezTo>
                    <a:pt x="2731" y="-193"/>
                    <a:pt x="3972" y="-193"/>
                    <a:pt x="5462" y="995"/>
                  </a:cubicBezTo>
                  <a:cubicBezTo>
                    <a:pt x="6952" y="2183"/>
                    <a:pt x="8690" y="4559"/>
                    <a:pt x="10428" y="8015"/>
                  </a:cubicBezTo>
                  <a:cubicBezTo>
                    <a:pt x="12166" y="11471"/>
                    <a:pt x="13903" y="16007"/>
                    <a:pt x="15393" y="18491"/>
                  </a:cubicBezTo>
                  <a:cubicBezTo>
                    <a:pt x="16883" y="20975"/>
                    <a:pt x="18124" y="21407"/>
                    <a:pt x="19117" y="21191"/>
                  </a:cubicBezTo>
                  <a:cubicBezTo>
                    <a:pt x="20110" y="20975"/>
                    <a:pt x="20855" y="20111"/>
                    <a:pt x="21600" y="19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1" name="Line"/>
            <p:cNvSpPr/>
            <p:nvPr/>
          </p:nvSpPr>
          <p:spPr>
            <a:xfrm>
              <a:off x="10762286" y="5054226"/>
              <a:ext cx="22832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982" y="2191"/>
                    <a:pt x="16364" y="4383"/>
                    <a:pt x="12764" y="7983"/>
                  </a:cubicBezTo>
                  <a:cubicBezTo>
                    <a:pt x="9164" y="11583"/>
                    <a:pt x="4582" y="165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2" name="Line"/>
            <p:cNvSpPr/>
            <p:nvPr/>
          </p:nvSpPr>
          <p:spPr>
            <a:xfrm>
              <a:off x="10679260" y="4732500"/>
              <a:ext cx="339687" cy="13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00" fill="norm" stroke="1" extrusionOk="0">
                  <a:moveTo>
                    <a:pt x="0" y="17820"/>
                  </a:moveTo>
                  <a:cubicBezTo>
                    <a:pt x="2400" y="17280"/>
                    <a:pt x="4800" y="16740"/>
                    <a:pt x="7964" y="17550"/>
                  </a:cubicBezTo>
                  <a:cubicBezTo>
                    <a:pt x="11127" y="18360"/>
                    <a:pt x="15055" y="20520"/>
                    <a:pt x="17564" y="21060"/>
                  </a:cubicBezTo>
                  <a:cubicBezTo>
                    <a:pt x="20073" y="21600"/>
                    <a:pt x="21164" y="20520"/>
                    <a:pt x="21382" y="18900"/>
                  </a:cubicBezTo>
                  <a:cubicBezTo>
                    <a:pt x="21600" y="17280"/>
                    <a:pt x="20945" y="15120"/>
                    <a:pt x="19855" y="11880"/>
                  </a:cubicBezTo>
                  <a:cubicBezTo>
                    <a:pt x="18764" y="8640"/>
                    <a:pt x="17236" y="4320"/>
                    <a:pt x="157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3" name="Line"/>
            <p:cNvSpPr/>
            <p:nvPr/>
          </p:nvSpPr>
          <p:spPr>
            <a:xfrm>
              <a:off x="11250065" y="4877795"/>
              <a:ext cx="185030" cy="579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545" fill="norm" stroke="1" extrusionOk="0">
                  <a:moveTo>
                    <a:pt x="2400" y="0"/>
                  </a:moveTo>
                  <a:cubicBezTo>
                    <a:pt x="6400" y="386"/>
                    <a:pt x="10400" y="771"/>
                    <a:pt x="13800" y="1157"/>
                  </a:cubicBezTo>
                  <a:cubicBezTo>
                    <a:pt x="17200" y="1543"/>
                    <a:pt x="20000" y="1929"/>
                    <a:pt x="20600" y="2379"/>
                  </a:cubicBezTo>
                  <a:cubicBezTo>
                    <a:pt x="21200" y="2829"/>
                    <a:pt x="19600" y="3343"/>
                    <a:pt x="18800" y="4371"/>
                  </a:cubicBezTo>
                  <a:cubicBezTo>
                    <a:pt x="18000" y="5400"/>
                    <a:pt x="18000" y="6943"/>
                    <a:pt x="18600" y="9257"/>
                  </a:cubicBezTo>
                  <a:cubicBezTo>
                    <a:pt x="19200" y="11571"/>
                    <a:pt x="20400" y="14657"/>
                    <a:pt x="21000" y="16714"/>
                  </a:cubicBezTo>
                  <a:cubicBezTo>
                    <a:pt x="21600" y="18771"/>
                    <a:pt x="21600" y="19800"/>
                    <a:pt x="20400" y="20443"/>
                  </a:cubicBezTo>
                  <a:cubicBezTo>
                    <a:pt x="19200" y="21086"/>
                    <a:pt x="16800" y="21343"/>
                    <a:pt x="14600" y="21471"/>
                  </a:cubicBezTo>
                  <a:cubicBezTo>
                    <a:pt x="12400" y="21600"/>
                    <a:pt x="10400" y="21600"/>
                    <a:pt x="8000" y="21150"/>
                  </a:cubicBezTo>
                  <a:cubicBezTo>
                    <a:pt x="5600" y="20700"/>
                    <a:pt x="2800" y="19800"/>
                    <a:pt x="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4" name="Line"/>
            <p:cNvSpPr/>
            <p:nvPr/>
          </p:nvSpPr>
          <p:spPr>
            <a:xfrm>
              <a:off x="11647256" y="5313684"/>
              <a:ext cx="250379" cy="38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417" fill="norm" stroke="1" extrusionOk="0">
                  <a:moveTo>
                    <a:pt x="1514" y="0"/>
                  </a:moveTo>
                  <a:cubicBezTo>
                    <a:pt x="931" y="956"/>
                    <a:pt x="347" y="1912"/>
                    <a:pt x="639" y="2676"/>
                  </a:cubicBezTo>
                  <a:cubicBezTo>
                    <a:pt x="931" y="3441"/>
                    <a:pt x="2098" y="4014"/>
                    <a:pt x="4871" y="4779"/>
                  </a:cubicBezTo>
                  <a:cubicBezTo>
                    <a:pt x="7644" y="5543"/>
                    <a:pt x="12022" y="6499"/>
                    <a:pt x="14941" y="6881"/>
                  </a:cubicBezTo>
                  <a:cubicBezTo>
                    <a:pt x="17860" y="7264"/>
                    <a:pt x="19320" y="7073"/>
                    <a:pt x="20195" y="6499"/>
                  </a:cubicBezTo>
                  <a:cubicBezTo>
                    <a:pt x="21071" y="5926"/>
                    <a:pt x="21363" y="4970"/>
                    <a:pt x="20925" y="4205"/>
                  </a:cubicBezTo>
                  <a:cubicBezTo>
                    <a:pt x="20487" y="3441"/>
                    <a:pt x="19320" y="2867"/>
                    <a:pt x="16255" y="2963"/>
                  </a:cubicBezTo>
                  <a:cubicBezTo>
                    <a:pt x="13190" y="3058"/>
                    <a:pt x="8228" y="3823"/>
                    <a:pt x="5017" y="5639"/>
                  </a:cubicBezTo>
                  <a:cubicBezTo>
                    <a:pt x="1806" y="7455"/>
                    <a:pt x="347" y="10322"/>
                    <a:pt x="55" y="12711"/>
                  </a:cubicBezTo>
                  <a:cubicBezTo>
                    <a:pt x="-237" y="15101"/>
                    <a:pt x="639" y="17012"/>
                    <a:pt x="2828" y="18446"/>
                  </a:cubicBezTo>
                  <a:cubicBezTo>
                    <a:pt x="5017" y="19880"/>
                    <a:pt x="8520" y="20835"/>
                    <a:pt x="11001" y="21218"/>
                  </a:cubicBezTo>
                  <a:cubicBezTo>
                    <a:pt x="13482" y="21600"/>
                    <a:pt x="14941" y="21409"/>
                    <a:pt x="15817" y="20835"/>
                  </a:cubicBezTo>
                  <a:cubicBezTo>
                    <a:pt x="16693" y="20262"/>
                    <a:pt x="16985" y="19306"/>
                    <a:pt x="16547" y="18542"/>
                  </a:cubicBezTo>
                  <a:cubicBezTo>
                    <a:pt x="16109" y="17777"/>
                    <a:pt x="14941" y="17204"/>
                    <a:pt x="13920" y="16821"/>
                  </a:cubicBezTo>
                  <a:cubicBezTo>
                    <a:pt x="12898" y="16439"/>
                    <a:pt x="12022" y="16248"/>
                    <a:pt x="11147" y="16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5" name="Line"/>
            <p:cNvSpPr/>
            <p:nvPr/>
          </p:nvSpPr>
          <p:spPr>
            <a:xfrm>
              <a:off x="12420683" y="4812288"/>
              <a:ext cx="822016" cy="617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421" fill="norm" stroke="1" extrusionOk="0">
                  <a:moveTo>
                    <a:pt x="9274" y="1552"/>
                  </a:moveTo>
                  <a:cubicBezTo>
                    <a:pt x="9003" y="952"/>
                    <a:pt x="8732" y="352"/>
                    <a:pt x="8190" y="112"/>
                  </a:cubicBezTo>
                  <a:cubicBezTo>
                    <a:pt x="7647" y="-128"/>
                    <a:pt x="6834" y="-8"/>
                    <a:pt x="6292" y="712"/>
                  </a:cubicBezTo>
                  <a:cubicBezTo>
                    <a:pt x="5749" y="1432"/>
                    <a:pt x="5478" y="2752"/>
                    <a:pt x="5659" y="5392"/>
                  </a:cubicBezTo>
                  <a:cubicBezTo>
                    <a:pt x="5840" y="8032"/>
                    <a:pt x="6472" y="11992"/>
                    <a:pt x="6789" y="14752"/>
                  </a:cubicBezTo>
                  <a:cubicBezTo>
                    <a:pt x="7105" y="17512"/>
                    <a:pt x="7105" y="19072"/>
                    <a:pt x="6924" y="20032"/>
                  </a:cubicBezTo>
                  <a:cubicBezTo>
                    <a:pt x="6744" y="20992"/>
                    <a:pt x="6382" y="21352"/>
                    <a:pt x="5749" y="21412"/>
                  </a:cubicBezTo>
                  <a:cubicBezTo>
                    <a:pt x="5117" y="21472"/>
                    <a:pt x="4213" y="21232"/>
                    <a:pt x="3219" y="19912"/>
                  </a:cubicBezTo>
                  <a:cubicBezTo>
                    <a:pt x="2225" y="18592"/>
                    <a:pt x="1140" y="16192"/>
                    <a:pt x="553" y="14512"/>
                  </a:cubicBezTo>
                  <a:cubicBezTo>
                    <a:pt x="-35" y="12832"/>
                    <a:pt x="-125" y="11872"/>
                    <a:pt x="146" y="11512"/>
                  </a:cubicBezTo>
                  <a:cubicBezTo>
                    <a:pt x="417" y="11152"/>
                    <a:pt x="1050" y="11392"/>
                    <a:pt x="2270" y="11632"/>
                  </a:cubicBezTo>
                  <a:cubicBezTo>
                    <a:pt x="3490" y="11872"/>
                    <a:pt x="5298" y="12112"/>
                    <a:pt x="6518" y="12232"/>
                  </a:cubicBezTo>
                  <a:cubicBezTo>
                    <a:pt x="7738" y="12352"/>
                    <a:pt x="8370" y="12352"/>
                    <a:pt x="8958" y="12232"/>
                  </a:cubicBezTo>
                  <a:cubicBezTo>
                    <a:pt x="9545" y="12112"/>
                    <a:pt x="10088" y="11872"/>
                    <a:pt x="10494" y="11992"/>
                  </a:cubicBezTo>
                  <a:cubicBezTo>
                    <a:pt x="10901" y="12112"/>
                    <a:pt x="11172" y="12592"/>
                    <a:pt x="11534" y="12772"/>
                  </a:cubicBezTo>
                  <a:cubicBezTo>
                    <a:pt x="11895" y="12952"/>
                    <a:pt x="12347" y="12832"/>
                    <a:pt x="13025" y="12532"/>
                  </a:cubicBezTo>
                  <a:cubicBezTo>
                    <a:pt x="13703" y="12232"/>
                    <a:pt x="14606" y="11752"/>
                    <a:pt x="15284" y="11512"/>
                  </a:cubicBezTo>
                  <a:cubicBezTo>
                    <a:pt x="15962" y="11272"/>
                    <a:pt x="16414" y="11272"/>
                    <a:pt x="16640" y="11752"/>
                  </a:cubicBezTo>
                  <a:cubicBezTo>
                    <a:pt x="16866" y="12232"/>
                    <a:pt x="16866" y="13192"/>
                    <a:pt x="16956" y="14032"/>
                  </a:cubicBezTo>
                  <a:cubicBezTo>
                    <a:pt x="17047" y="14872"/>
                    <a:pt x="17227" y="15592"/>
                    <a:pt x="17544" y="15952"/>
                  </a:cubicBezTo>
                  <a:cubicBezTo>
                    <a:pt x="17860" y="16312"/>
                    <a:pt x="18312" y="16312"/>
                    <a:pt x="18990" y="15772"/>
                  </a:cubicBezTo>
                  <a:cubicBezTo>
                    <a:pt x="19667" y="15232"/>
                    <a:pt x="20571" y="14152"/>
                    <a:pt x="21475" y="13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6" name="Line"/>
            <p:cNvSpPr/>
            <p:nvPr/>
          </p:nvSpPr>
          <p:spPr>
            <a:xfrm>
              <a:off x="13619735" y="4731650"/>
              <a:ext cx="847601" cy="60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13" fill="norm" stroke="1" extrusionOk="0">
                  <a:moveTo>
                    <a:pt x="3601" y="16598"/>
                  </a:moveTo>
                  <a:cubicBezTo>
                    <a:pt x="3425" y="15984"/>
                    <a:pt x="3250" y="15371"/>
                    <a:pt x="2942" y="15064"/>
                  </a:cubicBezTo>
                  <a:cubicBezTo>
                    <a:pt x="2635" y="14757"/>
                    <a:pt x="2196" y="14757"/>
                    <a:pt x="1669" y="15064"/>
                  </a:cubicBezTo>
                  <a:cubicBezTo>
                    <a:pt x="1142" y="15371"/>
                    <a:pt x="528" y="15984"/>
                    <a:pt x="220" y="16598"/>
                  </a:cubicBezTo>
                  <a:cubicBezTo>
                    <a:pt x="-87" y="17212"/>
                    <a:pt x="-87" y="17825"/>
                    <a:pt x="308" y="18377"/>
                  </a:cubicBezTo>
                  <a:cubicBezTo>
                    <a:pt x="703" y="18930"/>
                    <a:pt x="1493" y="19421"/>
                    <a:pt x="2108" y="19666"/>
                  </a:cubicBezTo>
                  <a:cubicBezTo>
                    <a:pt x="2723" y="19912"/>
                    <a:pt x="3162" y="19912"/>
                    <a:pt x="3557" y="19727"/>
                  </a:cubicBezTo>
                  <a:cubicBezTo>
                    <a:pt x="3952" y="19543"/>
                    <a:pt x="4303" y="19175"/>
                    <a:pt x="4391" y="18562"/>
                  </a:cubicBezTo>
                  <a:cubicBezTo>
                    <a:pt x="4479" y="17948"/>
                    <a:pt x="4303" y="17089"/>
                    <a:pt x="4215" y="16966"/>
                  </a:cubicBezTo>
                  <a:cubicBezTo>
                    <a:pt x="4128" y="16843"/>
                    <a:pt x="4128" y="17457"/>
                    <a:pt x="4259" y="18071"/>
                  </a:cubicBezTo>
                  <a:cubicBezTo>
                    <a:pt x="4391" y="18684"/>
                    <a:pt x="4654" y="19298"/>
                    <a:pt x="5225" y="19789"/>
                  </a:cubicBezTo>
                  <a:cubicBezTo>
                    <a:pt x="5796" y="20280"/>
                    <a:pt x="6674" y="20648"/>
                    <a:pt x="7640" y="20587"/>
                  </a:cubicBezTo>
                  <a:cubicBezTo>
                    <a:pt x="8606" y="20525"/>
                    <a:pt x="9659" y="20034"/>
                    <a:pt x="10669" y="18500"/>
                  </a:cubicBezTo>
                  <a:cubicBezTo>
                    <a:pt x="11679" y="16966"/>
                    <a:pt x="12645" y="14389"/>
                    <a:pt x="13259" y="11934"/>
                  </a:cubicBezTo>
                  <a:cubicBezTo>
                    <a:pt x="13874" y="9480"/>
                    <a:pt x="14137" y="7148"/>
                    <a:pt x="14137" y="5430"/>
                  </a:cubicBezTo>
                  <a:cubicBezTo>
                    <a:pt x="14137" y="3712"/>
                    <a:pt x="13874" y="2607"/>
                    <a:pt x="13479" y="1809"/>
                  </a:cubicBezTo>
                  <a:cubicBezTo>
                    <a:pt x="13084" y="1012"/>
                    <a:pt x="12557" y="521"/>
                    <a:pt x="12206" y="582"/>
                  </a:cubicBezTo>
                  <a:cubicBezTo>
                    <a:pt x="11854" y="643"/>
                    <a:pt x="11679" y="1257"/>
                    <a:pt x="11547" y="3650"/>
                  </a:cubicBezTo>
                  <a:cubicBezTo>
                    <a:pt x="11415" y="6043"/>
                    <a:pt x="11328" y="10216"/>
                    <a:pt x="11372" y="13039"/>
                  </a:cubicBezTo>
                  <a:cubicBezTo>
                    <a:pt x="11415" y="15862"/>
                    <a:pt x="11591" y="17334"/>
                    <a:pt x="11811" y="18316"/>
                  </a:cubicBezTo>
                  <a:cubicBezTo>
                    <a:pt x="12030" y="19298"/>
                    <a:pt x="12294" y="19789"/>
                    <a:pt x="12645" y="20096"/>
                  </a:cubicBezTo>
                  <a:cubicBezTo>
                    <a:pt x="12996" y="20402"/>
                    <a:pt x="13435" y="20525"/>
                    <a:pt x="14181" y="20280"/>
                  </a:cubicBezTo>
                  <a:cubicBezTo>
                    <a:pt x="14928" y="20034"/>
                    <a:pt x="15981" y="19421"/>
                    <a:pt x="17123" y="17641"/>
                  </a:cubicBezTo>
                  <a:cubicBezTo>
                    <a:pt x="18264" y="15862"/>
                    <a:pt x="19494" y="12916"/>
                    <a:pt x="20196" y="10462"/>
                  </a:cubicBezTo>
                  <a:cubicBezTo>
                    <a:pt x="20898" y="8007"/>
                    <a:pt x="21074" y="6043"/>
                    <a:pt x="21030" y="4448"/>
                  </a:cubicBezTo>
                  <a:cubicBezTo>
                    <a:pt x="20986" y="2852"/>
                    <a:pt x="20723" y="1625"/>
                    <a:pt x="20372" y="889"/>
                  </a:cubicBezTo>
                  <a:cubicBezTo>
                    <a:pt x="20020" y="152"/>
                    <a:pt x="19581" y="-93"/>
                    <a:pt x="19230" y="30"/>
                  </a:cubicBezTo>
                  <a:cubicBezTo>
                    <a:pt x="18879" y="152"/>
                    <a:pt x="18615" y="643"/>
                    <a:pt x="18440" y="2423"/>
                  </a:cubicBezTo>
                  <a:cubicBezTo>
                    <a:pt x="18264" y="4202"/>
                    <a:pt x="18176" y="7271"/>
                    <a:pt x="18133" y="10155"/>
                  </a:cubicBezTo>
                  <a:cubicBezTo>
                    <a:pt x="18089" y="13039"/>
                    <a:pt x="18089" y="15739"/>
                    <a:pt x="18440" y="17641"/>
                  </a:cubicBezTo>
                  <a:cubicBezTo>
                    <a:pt x="18791" y="19543"/>
                    <a:pt x="19493" y="20648"/>
                    <a:pt x="20064" y="21077"/>
                  </a:cubicBezTo>
                  <a:cubicBezTo>
                    <a:pt x="20635" y="21507"/>
                    <a:pt x="21074" y="21262"/>
                    <a:pt x="21513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7" name="Line"/>
            <p:cNvSpPr/>
            <p:nvPr/>
          </p:nvSpPr>
          <p:spPr>
            <a:xfrm>
              <a:off x="15131546" y="5068064"/>
              <a:ext cx="259460" cy="280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fill="norm" stroke="1" extrusionOk="0">
                  <a:moveTo>
                    <a:pt x="0" y="2107"/>
                  </a:moveTo>
                  <a:cubicBezTo>
                    <a:pt x="1728" y="1054"/>
                    <a:pt x="3456" y="0"/>
                    <a:pt x="4752" y="0"/>
                  </a:cubicBezTo>
                  <a:cubicBezTo>
                    <a:pt x="6048" y="0"/>
                    <a:pt x="6912" y="1054"/>
                    <a:pt x="7632" y="4215"/>
                  </a:cubicBezTo>
                  <a:cubicBezTo>
                    <a:pt x="8352" y="7376"/>
                    <a:pt x="8928" y="12644"/>
                    <a:pt x="9648" y="15937"/>
                  </a:cubicBezTo>
                  <a:cubicBezTo>
                    <a:pt x="10368" y="19229"/>
                    <a:pt x="11232" y="20546"/>
                    <a:pt x="13104" y="21073"/>
                  </a:cubicBezTo>
                  <a:cubicBezTo>
                    <a:pt x="14976" y="21600"/>
                    <a:pt x="17856" y="21337"/>
                    <a:pt x="19440" y="20546"/>
                  </a:cubicBezTo>
                  <a:cubicBezTo>
                    <a:pt x="21024" y="19756"/>
                    <a:pt x="21312" y="18439"/>
                    <a:pt x="21600" y="17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8" name="Line"/>
            <p:cNvSpPr/>
            <p:nvPr/>
          </p:nvSpPr>
          <p:spPr>
            <a:xfrm>
              <a:off x="15110791" y="5106118"/>
              <a:ext cx="24907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0100" y="0"/>
                    <a:pt x="18600" y="0"/>
                    <a:pt x="15000" y="3600"/>
                  </a:cubicBezTo>
                  <a:cubicBezTo>
                    <a:pt x="11400" y="7200"/>
                    <a:pt x="57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39" name="Line"/>
            <p:cNvSpPr/>
            <p:nvPr/>
          </p:nvSpPr>
          <p:spPr>
            <a:xfrm>
              <a:off x="15027763" y="4722121"/>
              <a:ext cx="400916" cy="17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35" fill="norm" stroke="1" extrusionOk="0">
                  <a:moveTo>
                    <a:pt x="0" y="18144"/>
                  </a:moveTo>
                  <a:cubicBezTo>
                    <a:pt x="3323" y="18576"/>
                    <a:pt x="6646" y="19008"/>
                    <a:pt x="9785" y="19440"/>
                  </a:cubicBezTo>
                  <a:cubicBezTo>
                    <a:pt x="12923" y="19872"/>
                    <a:pt x="15877" y="20304"/>
                    <a:pt x="17908" y="20736"/>
                  </a:cubicBezTo>
                  <a:cubicBezTo>
                    <a:pt x="19938" y="21168"/>
                    <a:pt x="21046" y="21600"/>
                    <a:pt x="21323" y="20736"/>
                  </a:cubicBezTo>
                  <a:cubicBezTo>
                    <a:pt x="21600" y="19872"/>
                    <a:pt x="21046" y="17712"/>
                    <a:pt x="20215" y="14040"/>
                  </a:cubicBezTo>
                  <a:cubicBezTo>
                    <a:pt x="19385" y="10368"/>
                    <a:pt x="18277" y="5184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0" name="Line"/>
            <p:cNvSpPr/>
            <p:nvPr/>
          </p:nvSpPr>
          <p:spPr>
            <a:xfrm>
              <a:off x="534337" y="6742428"/>
              <a:ext cx="762950" cy="183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236" fill="norm" stroke="1" extrusionOk="0">
                  <a:moveTo>
                    <a:pt x="6015" y="4000"/>
                  </a:moveTo>
                  <a:cubicBezTo>
                    <a:pt x="5722" y="2400"/>
                    <a:pt x="5428" y="800"/>
                    <a:pt x="4598" y="600"/>
                  </a:cubicBezTo>
                  <a:cubicBezTo>
                    <a:pt x="3767" y="400"/>
                    <a:pt x="2398" y="1600"/>
                    <a:pt x="1470" y="4400"/>
                  </a:cubicBezTo>
                  <a:cubicBezTo>
                    <a:pt x="541" y="7200"/>
                    <a:pt x="53" y="11600"/>
                    <a:pt x="4" y="14400"/>
                  </a:cubicBezTo>
                  <a:cubicBezTo>
                    <a:pt x="-45" y="17200"/>
                    <a:pt x="346" y="18400"/>
                    <a:pt x="1079" y="19200"/>
                  </a:cubicBezTo>
                  <a:cubicBezTo>
                    <a:pt x="1812" y="20000"/>
                    <a:pt x="2887" y="20400"/>
                    <a:pt x="3767" y="19200"/>
                  </a:cubicBezTo>
                  <a:cubicBezTo>
                    <a:pt x="4646" y="18000"/>
                    <a:pt x="5331" y="15200"/>
                    <a:pt x="5673" y="12400"/>
                  </a:cubicBezTo>
                  <a:cubicBezTo>
                    <a:pt x="6015" y="9600"/>
                    <a:pt x="6015" y="6800"/>
                    <a:pt x="5770" y="4400"/>
                  </a:cubicBezTo>
                  <a:cubicBezTo>
                    <a:pt x="5526" y="2000"/>
                    <a:pt x="5037" y="0"/>
                    <a:pt x="4842" y="0"/>
                  </a:cubicBezTo>
                  <a:cubicBezTo>
                    <a:pt x="4646" y="0"/>
                    <a:pt x="4744" y="2000"/>
                    <a:pt x="5282" y="5200"/>
                  </a:cubicBezTo>
                  <a:cubicBezTo>
                    <a:pt x="5819" y="8400"/>
                    <a:pt x="6797" y="12800"/>
                    <a:pt x="7530" y="15400"/>
                  </a:cubicBezTo>
                  <a:cubicBezTo>
                    <a:pt x="8263" y="18000"/>
                    <a:pt x="8751" y="18800"/>
                    <a:pt x="9289" y="19000"/>
                  </a:cubicBezTo>
                  <a:cubicBezTo>
                    <a:pt x="9826" y="19200"/>
                    <a:pt x="10413" y="18800"/>
                    <a:pt x="10804" y="16400"/>
                  </a:cubicBezTo>
                  <a:cubicBezTo>
                    <a:pt x="11195" y="14000"/>
                    <a:pt x="11390" y="9600"/>
                    <a:pt x="11488" y="6400"/>
                  </a:cubicBezTo>
                  <a:cubicBezTo>
                    <a:pt x="11586" y="3200"/>
                    <a:pt x="11586" y="1200"/>
                    <a:pt x="11732" y="1200"/>
                  </a:cubicBezTo>
                  <a:cubicBezTo>
                    <a:pt x="11879" y="1200"/>
                    <a:pt x="12172" y="3200"/>
                    <a:pt x="12368" y="5200"/>
                  </a:cubicBezTo>
                  <a:cubicBezTo>
                    <a:pt x="12563" y="7200"/>
                    <a:pt x="12661" y="9200"/>
                    <a:pt x="12905" y="11600"/>
                  </a:cubicBezTo>
                  <a:cubicBezTo>
                    <a:pt x="13150" y="14000"/>
                    <a:pt x="13541" y="16800"/>
                    <a:pt x="13883" y="17200"/>
                  </a:cubicBezTo>
                  <a:cubicBezTo>
                    <a:pt x="14225" y="17600"/>
                    <a:pt x="14518" y="15600"/>
                    <a:pt x="14811" y="13200"/>
                  </a:cubicBezTo>
                  <a:cubicBezTo>
                    <a:pt x="15104" y="10800"/>
                    <a:pt x="15398" y="8000"/>
                    <a:pt x="15740" y="5600"/>
                  </a:cubicBezTo>
                  <a:cubicBezTo>
                    <a:pt x="16082" y="3200"/>
                    <a:pt x="16473" y="1200"/>
                    <a:pt x="16815" y="1000"/>
                  </a:cubicBezTo>
                  <a:cubicBezTo>
                    <a:pt x="17157" y="800"/>
                    <a:pt x="17450" y="2400"/>
                    <a:pt x="17694" y="5200"/>
                  </a:cubicBezTo>
                  <a:cubicBezTo>
                    <a:pt x="17939" y="8000"/>
                    <a:pt x="18134" y="12000"/>
                    <a:pt x="18330" y="15000"/>
                  </a:cubicBezTo>
                  <a:cubicBezTo>
                    <a:pt x="18525" y="18000"/>
                    <a:pt x="18721" y="20000"/>
                    <a:pt x="19063" y="20800"/>
                  </a:cubicBezTo>
                  <a:cubicBezTo>
                    <a:pt x="19405" y="21600"/>
                    <a:pt x="19893" y="21200"/>
                    <a:pt x="20333" y="20400"/>
                  </a:cubicBezTo>
                  <a:cubicBezTo>
                    <a:pt x="20773" y="19600"/>
                    <a:pt x="21164" y="18400"/>
                    <a:pt x="21555" y="1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1" name="Line"/>
            <p:cNvSpPr/>
            <p:nvPr/>
          </p:nvSpPr>
          <p:spPr>
            <a:xfrm>
              <a:off x="1408608" y="6404247"/>
              <a:ext cx="345324" cy="514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280" fill="norm" stroke="1" extrusionOk="0">
                  <a:moveTo>
                    <a:pt x="7233" y="18418"/>
                  </a:moveTo>
                  <a:cubicBezTo>
                    <a:pt x="6378" y="17989"/>
                    <a:pt x="5522" y="17560"/>
                    <a:pt x="4560" y="17345"/>
                  </a:cubicBezTo>
                  <a:cubicBezTo>
                    <a:pt x="3597" y="17131"/>
                    <a:pt x="2528" y="17131"/>
                    <a:pt x="1566" y="17417"/>
                  </a:cubicBezTo>
                  <a:cubicBezTo>
                    <a:pt x="603" y="17703"/>
                    <a:pt x="-252" y="18275"/>
                    <a:pt x="69" y="18990"/>
                  </a:cubicBezTo>
                  <a:cubicBezTo>
                    <a:pt x="390" y="19705"/>
                    <a:pt x="1887" y="20564"/>
                    <a:pt x="3170" y="20993"/>
                  </a:cubicBezTo>
                  <a:cubicBezTo>
                    <a:pt x="4453" y="21422"/>
                    <a:pt x="5522" y="21422"/>
                    <a:pt x="6912" y="20635"/>
                  </a:cubicBezTo>
                  <a:cubicBezTo>
                    <a:pt x="8302" y="19848"/>
                    <a:pt x="10013" y="18275"/>
                    <a:pt x="10762" y="15557"/>
                  </a:cubicBezTo>
                  <a:cubicBezTo>
                    <a:pt x="11510" y="12839"/>
                    <a:pt x="11296" y="8977"/>
                    <a:pt x="11083" y="6617"/>
                  </a:cubicBezTo>
                  <a:cubicBezTo>
                    <a:pt x="10869" y="4256"/>
                    <a:pt x="10655" y="3398"/>
                    <a:pt x="10227" y="2397"/>
                  </a:cubicBezTo>
                  <a:cubicBezTo>
                    <a:pt x="9799" y="1395"/>
                    <a:pt x="9158" y="251"/>
                    <a:pt x="8837" y="37"/>
                  </a:cubicBezTo>
                  <a:cubicBezTo>
                    <a:pt x="8516" y="-178"/>
                    <a:pt x="8516" y="537"/>
                    <a:pt x="8944" y="2468"/>
                  </a:cubicBezTo>
                  <a:cubicBezTo>
                    <a:pt x="9372" y="4399"/>
                    <a:pt x="10227" y="7547"/>
                    <a:pt x="10976" y="10336"/>
                  </a:cubicBezTo>
                  <a:cubicBezTo>
                    <a:pt x="11724" y="13125"/>
                    <a:pt x="12366" y="15557"/>
                    <a:pt x="13007" y="17202"/>
                  </a:cubicBezTo>
                  <a:cubicBezTo>
                    <a:pt x="13649" y="18847"/>
                    <a:pt x="14291" y="19705"/>
                    <a:pt x="15146" y="20135"/>
                  </a:cubicBezTo>
                  <a:cubicBezTo>
                    <a:pt x="16001" y="20564"/>
                    <a:pt x="17071" y="20564"/>
                    <a:pt x="17926" y="20206"/>
                  </a:cubicBezTo>
                  <a:cubicBezTo>
                    <a:pt x="18782" y="19848"/>
                    <a:pt x="19423" y="19133"/>
                    <a:pt x="19958" y="18346"/>
                  </a:cubicBezTo>
                  <a:cubicBezTo>
                    <a:pt x="20493" y="17560"/>
                    <a:pt x="20920" y="16701"/>
                    <a:pt x="21348" y="15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2" name="Line"/>
            <p:cNvSpPr/>
            <p:nvPr/>
          </p:nvSpPr>
          <p:spPr>
            <a:xfrm>
              <a:off x="2242674" y="6693997"/>
              <a:ext cx="604437" cy="26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89" fill="norm" stroke="1" extrusionOk="0">
                  <a:moveTo>
                    <a:pt x="3279" y="0"/>
                  </a:moveTo>
                  <a:cubicBezTo>
                    <a:pt x="4016" y="0"/>
                    <a:pt x="4752" y="0"/>
                    <a:pt x="5673" y="2132"/>
                  </a:cubicBezTo>
                  <a:cubicBezTo>
                    <a:pt x="6593" y="4263"/>
                    <a:pt x="7698" y="8526"/>
                    <a:pt x="8311" y="11653"/>
                  </a:cubicBezTo>
                  <a:cubicBezTo>
                    <a:pt x="8925" y="14779"/>
                    <a:pt x="9048" y="16768"/>
                    <a:pt x="8495" y="18332"/>
                  </a:cubicBezTo>
                  <a:cubicBezTo>
                    <a:pt x="7943" y="19895"/>
                    <a:pt x="6716" y="21032"/>
                    <a:pt x="5243" y="21316"/>
                  </a:cubicBezTo>
                  <a:cubicBezTo>
                    <a:pt x="3770" y="21600"/>
                    <a:pt x="2052" y="21032"/>
                    <a:pt x="1070" y="20037"/>
                  </a:cubicBezTo>
                  <a:cubicBezTo>
                    <a:pt x="88" y="19042"/>
                    <a:pt x="-157" y="17621"/>
                    <a:pt x="88" y="16911"/>
                  </a:cubicBezTo>
                  <a:cubicBezTo>
                    <a:pt x="334" y="16200"/>
                    <a:pt x="1070" y="16200"/>
                    <a:pt x="3648" y="16200"/>
                  </a:cubicBezTo>
                  <a:cubicBezTo>
                    <a:pt x="6225" y="16200"/>
                    <a:pt x="10643" y="16200"/>
                    <a:pt x="13711" y="16058"/>
                  </a:cubicBezTo>
                  <a:cubicBezTo>
                    <a:pt x="16779" y="15916"/>
                    <a:pt x="18498" y="15632"/>
                    <a:pt x="19663" y="14779"/>
                  </a:cubicBezTo>
                  <a:cubicBezTo>
                    <a:pt x="20829" y="13926"/>
                    <a:pt x="21443" y="12505"/>
                    <a:pt x="21443" y="11226"/>
                  </a:cubicBezTo>
                  <a:cubicBezTo>
                    <a:pt x="21443" y="9947"/>
                    <a:pt x="20829" y="8811"/>
                    <a:pt x="19786" y="8100"/>
                  </a:cubicBezTo>
                  <a:cubicBezTo>
                    <a:pt x="18743" y="7389"/>
                    <a:pt x="17270" y="7105"/>
                    <a:pt x="16227" y="7247"/>
                  </a:cubicBezTo>
                  <a:cubicBezTo>
                    <a:pt x="15184" y="7389"/>
                    <a:pt x="14570" y="7958"/>
                    <a:pt x="14263" y="8953"/>
                  </a:cubicBezTo>
                  <a:cubicBezTo>
                    <a:pt x="13957" y="9947"/>
                    <a:pt x="13957" y="11368"/>
                    <a:pt x="13957" y="12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3" name="Line"/>
            <p:cNvSpPr/>
            <p:nvPr/>
          </p:nvSpPr>
          <p:spPr>
            <a:xfrm>
              <a:off x="5147632" y="7027289"/>
              <a:ext cx="566412" cy="4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982" fill="norm" stroke="1" extrusionOk="0">
                  <a:moveTo>
                    <a:pt x="0" y="20982"/>
                  </a:moveTo>
                  <a:cubicBezTo>
                    <a:pt x="393" y="13782"/>
                    <a:pt x="785" y="6582"/>
                    <a:pt x="1309" y="2982"/>
                  </a:cubicBezTo>
                  <a:cubicBezTo>
                    <a:pt x="1833" y="-618"/>
                    <a:pt x="2487" y="-618"/>
                    <a:pt x="4844" y="1182"/>
                  </a:cubicBezTo>
                  <a:cubicBezTo>
                    <a:pt x="7200" y="2982"/>
                    <a:pt x="11258" y="6582"/>
                    <a:pt x="14073" y="9282"/>
                  </a:cubicBezTo>
                  <a:cubicBezTo>
                    <a:pt x="16887" y="11982"/>
                    <a:pt x="18458" y="13782"/>
                    <a:pt x="19636" y="14682"/>
                  </a:cubicBezTo>
                  <a:cubicBezTo>
                    <a:pt x="20815" y="15582"/>
                    <a:pt x="21600" y="15582"/>
                    <a:pt x="21404" y="13782"/>
                  </a:cubicBezTo>
                  <a:cubicBezTo>
                    <a:pt x="21207" y="11982"/>
                    <a:pt x="20029" y="8382"/>
                    <a:pt x="18851" y="4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4" name="Line"/>
            <p:cNvSpPr/>
            <p:nvPr/>
          </p:nvSpPr>
          <p:spPr>
            <a:xfrm>
              <a:off x="5083513" y="6943076"/>
              <a:ext cx="178281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18915" y="0"/>
                  </a:moveTo>
                  <a:cubicBezTo>
                    <a:pt x="13930" y="3086"/>
                    <a:pt x="8945" y="6171"/>
                    <a:pt x="5415" y="8400"/>
                  </a:cubicBezTo>
                  <a:cubicBezTo>
                    <a:pt x="1884" y="10629"/>
                    <a:pt x="-193" y="12000"/>
                    <a:pt x="15" y="12686"/>
                  </a:cubicBezTo>
                  <a:cubicBezTo>
                    <a:pt x="222" y="13371"/>
                    <a:pt x="2715" y="13371"/>
                    <a:pt x="6661" y="14743"/>
                  </a:cubicBezTo>
                  <a:cubicBezTo>
                    <a:pt x="10607" y="16114"/>
                    <a:pt x="16007" y="18857"/>
                    <a:pt x="214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5" name="Line"/>
            <p:cNvSpPr/>
            <p:nvPr/>
          </p:nvSpPr>
          <p:spPr>
            <a:xfrm>
              <a:off x="5948304" y="6911941"/>
              <a:ext cx="292730" cy="380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fill="norm" stroke="1" extrusionOk="0">
                  <a:moveTo>
                    <a:pt x="2148" y="0"/>
                  </a:moveTo>
                  <a:cubicBezTo>
                    <a:pt x="1144" y="589"/>
                    <a:pt x="139" y="1178"/>
                    <a:pt x="14" y="2455"/>
                  </a:cubicBezTo>
                  <a:cubicBezTo>
                    <a:pt x="-112" y="3731"/>
                    <a:pt x="641" y="5695"/>
                    <a:pt x="2274" y="7167"/>
                  </a:cubicBezTo>
                  <a:cubicBezTo>
                    <a:pt x="3907" y="8640"/>
                    <a:pt x="6418" y="9622"/>
                    <a:pt x="9181" y="10113"/>
                  </a:cubicBezTo>
                  <a:cubicBezTo>
                    <a:pt x="11944" y="10604"/>
                    <a:pt x="14958" y="10604"/>
                    <a:pt x="16967" y="10309"/>
                  </a:cubicBezTo>
                  <a:cubicBezTo>
                    <a:pt x="18976" y="10015"/>
                    <a:pt x="19981" y="9425"/>
                    <a:pt x="20609" y="8640"/>
                  </a:cubicBezTo>
                  <a:cubicBezTo>
                    <a:pt x="21237" y="7855"/>
                    <a:pt x="21488" y="6873"/>
                    <a:pt x="20986" y="6284"/>
                  </a:cubicBezTo>
                  <a:cubicBezTo>
                    <a:pt x="20483" y="5695"/>
                    <a:pt x="19228" y="5498"/>
                    <a:pt x="16590" y="5498"/>
                  </a:cubicBezTo>
                  <a:cubicBezTo>
                    <a:pt x="13953" y="5498"/>
                    <a:pt x="9935" y="5695"/>
                    <a:pt x="6921" y="6480"/>
                  </a:cubicBezTo>
                  <a:cubicBezTo>
                    <a:pt x="3907" y="7265"/>
                    <a:pt x="1897" y="8640"/>
                    <a:pt x="1018" y="10505"/>
                  </a:cubicBezTo>
                  <a:cubicBezTo>
                    <a:pt x="139" y="12371"/>
                    <a:pt x="390" y="14727"/>
                    <a:pt x="1521" y="16593"/>
                  </a:cubicBezTo>
                  <a:cubicBezTo>
                    <a:pt x="2651" y="18458"/>
                    <a:pt x="4660" y="19833"/>
                    <a:pt x="6418" y="20618"/>
                  </a:cubicBezTo>
                  <a:cubicBezTo>
                    <a:pt x="8176" y="21404"/>
                    <a:pt x="9683" y="21600"/>
                    <a:pt x="11190" y="21600"/>
                  </a:cubicBezTo>
                  <a:cubicBezTo>
                    <a:pt x="12697" y="21600"/>
                    <a:pt x="14204" y="21404"/>
                    <a:pt x="15083" y="20815"/>
                  </a:cubicBezTo>
                  <a:cubicBezTo>
                    <a:pt x="15962" y="20225"/>
                    <a:pt x="16214" y="19244"/>
                    <a:pt x="15837" y="18360"/>
                  </a:cubicBezTo>
                  <a:cubicBezTo>
                    <a:pt x="15460" y="17476"/>
                    <a:pt x="14455" y="16691"/>
                    <a:pt x="13451" y="15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6" name="Line"/>
            <p:cNvSpPr/>
            <p:nvPr/>
          </p:nvSpPr>
          <p:spPr>
            <a:xfrm>
              <a:off x="4431529" y="6758417"/>
              <a:ext cx="367116" cy="48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31" fill="norm" stroke="1" extrusionOk="0">
                  <a:moveTo>
                    <a:pt x="0" y="4468"/>
                  </a:moveTo>
                  <a:cubicBezTo>
                    <a:pt x="202" y="3556"/>
                    <a:pt x="404" y="2643"/>
                    <a:pt x="1009" y="2339"/>
                  </a:cubicBezTo>
                  <a:cubicBezTo>
                    <a:pt x="1615" y="2035"/>
                    <a:pt x="2624" y="2339"/>
                    <a:pt x="3936" y="3936"/>
                  </a:cubicBezTo>
                  <a:cubicBezTo>
                    <a:pt x="5249" y="5533"/>
                    <a:pt x="6864" y="8423"/>
                    <a:pt x="7570" y="11238"/>
                  </a:cubicBezTo>
                  <a:cubicBezTo>
                    <a:pt x="8277" y="14052"/>
                    <a:pt x="8075" y="16790"/>
                    <a:pt x="7570" y="18463"/>
                  </a:cubicBezTo>
                  <a:cubicBezTo>
                    <a:pt x="7065" y="20136"/>
                    <a:pt x="6258" y="20745"/>
                    <a:pt x="5249" y="21049"/>
                  </a:cubicBezTo>
                  <a:cubicBezTo>
                    <a:pt x="4239" y="21353"/>
                    <a:pt x="3028" y="21353"/>
                    <a:pt x="2221" y="20440"/>
                  </a:cubicBezTo>
                  <a:cubicBezTo>
                    <a:pt x="1413" y="19528"/>
                    <a:pt x="1009" y="17702"/>
                    <a:pt x="1817" y="14660"/>
                  </a:cubicBezTo>
                  <a:cubicBezTo>
                    <a:pt x="2624" y="11618"/>
                    <a:pt x="4643" y="7359"/>
                    <a:pt x="6864" y="4621"/>
                  </a:cubicBezTo>
                  <a:cubicBezTo>
                    <a:pt x="9084" y="1883"/>
                    <a:pt x="11507" y="666"/>
                    <a:pt x="13222" y="209"/>
                  </a:cubicBezTo>
                  <a:cubicBezTo>
                    <a:pt x="14938" y="-247"/>
                    <a:pt x="15948" y="57"/>
                    <a:pt x="16755" y="970"/>
                  </a:cubicBezTo>
                  <a:cubicBezTo>
                    <a:pt x="17563" y="1883"/>
                    <a:pt x="18168" y="3404"/>
                    <a:pt x="18067" y="4849"/>
                  </a:cubicBezTo>
                  <a:cubicBezTo>
                    <a:pt x="17966" y="6294"/>
                    <a:pt x="17159" y="7663"/>
                    <a:pt x="16351" y="8576"/>
                  </a:cubicBezTo>
                  <a:cubicBezTo>
                    <a:pt x="15544" y="9488"/>
                    <a:pt x="14736" y="9945"/>
                    <a:pt x="13828" y="10173"/>
                  </a:cubicBezTo>
                  <a:cubicBezTo>
                    <a:pt x="12920" y="10401"/>
                    <a:pt x="11910" y="10401"/>
                    <a:pt x="11809" y="10173"/>
                  </a:cubicBezTo>
                  <a:cubicBezTo>
                    <a:pt x="11708" y="9945"/>
                    <a:pt x="12516" y="9488"/>
                    <a:pt x="13424" y="9260"/>
                  </a:cubicBezTo>
                  <a:cubicBezTo>
                    <a:pt x="14333" y="9032"/>
                    <a:pt x="15342" y="9032"/>
                    <a:pt x="16452" y="9336"/>
                  </a:cubicBezTo>
                  <a:cubicBezTo>
                    <a:pt x="17563" y="9640"/>
                    <a:pt x="18774" y="10249"/>
                    <a:pt x="19581" y="11009"/>
                  </a:cubicBezTo>
                  <a:cubicBezTo>
                    <a:pt x="20389" y="11770"/>
                    <a:pt x="20793" y="12683"/>
                    <a:pt x="21095" y="13519"/>
                  </a:cubicBezTo>
                  <a:cubicBezTo>
                    <a:pt x="21398" y="14356"/>
                    <a:pt x="21600" y="15116"/>
                    <a:pt x="21196" y="15801"/>
                  </a:cubicBezTo>
                  <a:cubicBezTo>
                    <a:pt x="20793" y="16485"/>
                    <a:pt x="19783" y="17094"/>
                    <a:pt x="17764" y="17018"/>
                  </a:cubicBezTo>
                  <a:cubicBezTo>
                    <a:pt x="15746" y="16942"/>
                    <a:pt x="12718" y="16181"/>
                    <a:pt x="10901" y="15421"/>
                  </a:cubicBezTo>
                  <a:cubicBezTo>
                    <a:pt x="9084" y="14660"/>
                    <a:pt x="8478" y="13899"/>
                    <a:pt x="7873" y="13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7" name="Line"/>
            <p:cNvSpPr/>
            <p:nvPr/>
          </p:nvSpPr>
          <p:spPr>
            <a:xfrm>
              <a:off x="5303306" y="6222935"/>
              <a:ext cx="213650" cy="40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265" fill="norm" stroke="1" extrusionOk="0">
                  <a:moveTo>
                    <a:pt x="0" y="2960"/>
                  </a:moveTo>
                  <a:cubicBezTo>
                    <a:pt x="1350" y="8451"/>
                    <a:pt x="2700" y="13943"/>
                    <a:pt x="3375" y="17146"/>
                  </a:cubicBezTo>
                  <a:cubicBezTo>
                    <a:pt x="4050" y="20350"/>
                    <a:pt x="4050" y="21265"/>
                    <a:pt x="3881" y="21265"/>
                  </a:cubicBezTo>
                  <a:cubicBezTo>
                    <a:pt x="3712" y="21265"/>
                    <a:pt x="3375" y="20350"/>
                    <a:pt x="2700" y="17696"/>
                  </a:cubicBezTo>
                  <a:cubicBezTo>
                    <a:pt x="2025" y="15041"/>
                    <a:pt x="1012" y="10648"/>
                    <a:pt x="675" y="7536"/>
                  </a:cubicBezTo>
                  <a:cubicBezTo>
                    <a:pt x="338" y="4424"/>
                    <a:pt x="675" y="2594"/>
                    <a:pt x="2531" y="1404"/>
                  </a:cubicBezTo>
                  <a:cubicBezTo>
                    <a:pt x="4388" y="214"/>
                    <a:pt x="7763" y="-335"/>
                    <a:pt x="10969" y="214"/>
                  </a:cubicBezTo>
                  <a:cubicBezTo>
                    <a:pt x="14175" y="763"/>
                    <a:pt x="17212" y="2411"/>
                    <a:pt x="19069" y="4424"/>
                  </a:cubicBezTo>
                  <a:cubicBezTo>
                    <a:pt x="20925" y="6438"/>
                    <a:pt x="21600" y="8818"/>
                    <a:pt x="19744" y="10099"/>
                  </a:cubicBezTo>
                  <a:cubicBezTo>
                    <a:pt x="17887" y="11380"/>
                    <a:pt x="13500" y="11563"/>
                    <a:pt x="9956" y="11014"/>
                  </a:cubicBezTo>
                  <a:cubicBezTo>
                    <a:pt x="6412" y="10465"/>
                    <a:pt x="3713" y="9184"/>
                    <a:pt x="1013" y="7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8" name="Line"/>
            <p:cNvSpPr/>
            <p:nvPr/>
          </p:nvSpPr>
          <p:spPr>
            <a:xfrm>
              <a:off x="6901562" y="6777719"/>
              <a:ext cx="385846" cy="3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118" fill="norm" stroke="1" extrusionOk="0">
                  <a:moveTo>
                    <a:pt x="0" y="21118"/>
                  </a:moveTo>
                  <a:cubicBezTo>
                    <a:pt x="4629" y="13918"/>
                    <a:pt x="9257" y="6718"/>
                    <a:pt x="12536" y="3118"/>
                  </a:cubicBezTo>
                  <a:cubicBezTo>
                    <a:pt x="15814" y="-482"/>
                    <a:pt x="17743" y="-482"/>
                    <a:pt x="19189" y="718"/>
                  </a:cubicBezTo>
                  <a:cubicBezTo>
                    <a:pt x="20636" y="1918"/>
                    <a:pt x="21600" y="4318"/>
                    <a:pt x="21504" y="6718"/>
                  </a:cubicBezTo>
                  <a:cubicBezTo>
                    <a:pt x="21407" y="9118"/>
                    <a:pt x="20250" y="11518"/>
                    <a:pt x="19093" y="139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9" name="Line"/>
            <p:cNvSpPr/>
            <p:nvPr/>
          </p:nvSpPr>
          <p:spPr>
            <a:xfrm>
              <a:off x="6922319" y="6925779"/>
              <a:ext cx="415133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0" name="Line"/>
            <p:cNvSpPr/>
            <p:nvPr/>
          </p:nvSpPr>
          <p:spPr>
            <a:xfrm>
              <a:off x="8222426" y="6258108"/>
              <a:ext cx="163233" cy="1027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600" fill="norm" stroke="1" extrusionOk="0">
                  <a:moveTo>
                    <a:pt x="21233" y="0"/>
                  </a:moveTo>
                  <a:cubicBezTo>
                    <a:pt x="14933" y="1964"/>
                    <a:pt x="8633" y="3927"/>
                    <a:pt x="4808" y="5964"/>
                  </a:cubicBezTo>
                  <a:cubicBezTo>
                    <a:pt x="983" y="8000"/>
                    <a:pt x="-367" y="10109"/>
                    <a:pt x="83" y="12073"/>
                  </a:cubicBezTo>
                  <a:cubicBezTo>
                    <a:pt x="533" y="14036"/>
                    <a:pt x="2783" y="15855"/>
                    <a:pt x="6608" y="17418"/>
                  </a:cubicBezTo>
                  <a:cubicBezTo>
                    <a:pt x="10433" y="18982"/>
                    <a:pt x="15833" y="20291"/>
                    <a:pt x="212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1" name="Line"/>
            <p:cNvSpPr/>
            <p:nvPr/>
          </p:nvSpPr>
          <p:spPr>
            <a:xfrm>
              <a:off x="10053488" y="7050886"/>
              <a:ext cx="306103" cy="418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267" fill="norm" stroke="1" extrusionOk="0">
                  <a:moveTo>
                    <a:pt x="3026" y="2430"/>
                  </a:moveTo>
                  <a:cubicBezTo>
                    <a:pt x="4200" y="2430"/>
                    <a:pt x="5374" y="2430"/>
                    <a:pt x="6430" y="4362"/>
                  </a:cubicBezTo>
                  <a:cubicBezTo>
                    <a:pt x="7487" y="6294"/>
                    <a:pt x="8426" y="10157"/>
                    <a:pt x="8543" y="13055"/>
                  </a:cubicBezTo>
                  <a:cubicBezTo>
                    <a:pt x="8661" y="15952"/>
                    <a:pt x="7956" y="17884"/>
                    <a:pt x="7134" y="19113"/>
                  </a:cubicBezTo>
                  <a:cubicBezTo>
                    <a:pt x="6313" y="20342"/>
                    <a:pt x="5374" y="20869"/>
                    <a:pt x="4317" y="21133"/>
                  </a:cubicBezTo>
                  <a:cubicBezTo>
                    <a:pt x="3261" y="21396"/>
                    <a:pt x="2087" y="21396"/>
                    <a:pt x="1147" y="19991"/>
                  </a:cubicBezTo>
                  <a:cubicBezTo>
                    <a:pt x="208" y="18586"/>
                    <a:pt x="-496" y="15776"/>
                    <a:pt x="443" y="12791"/>
                  </a:cubicBezTo>
                  <a:cubicBezTo>
                    <a:pt x="1382" y="9806"/>
                    <a:pt x="3965" y="6645"/>
                    <a:pt x="6313" y="4450"/>
                  </a:cubicBezTo>
                  <a:cubicBezTo>
                    <a:pt x="8661" y="2255"/>
                    <a:pt x="10774" y="1025"/>
                    <a:pt x="12534" y="411"/>
                  </a:cubicBezTo>
                  <a:cubicBezTo>
                    <a:pt x="14295" y="-204"/>
                    <a:pt x="15704" y="-204"/>
                    <a:pt x="16761" y="937"/>
                  </a:cubicBezTo>
                  <a:cubicBezTo>
                    <a:pt x="17817" y="2079"/>
                    <a:pt x="18521" y="4362"/>
                    <a:pt x="18521" y="5855"/>
                  </a:cubicBezTo>
                  <a:cubicBezTo>
                    <a:pt x="18521" y="7347"/>
                    <a:pt x="17817" y="8050"/>
                    <a:pt x="16643" y="8576"/>
                  </a:cubicBezTo>
                  <a:cubicBezTo>
                    <a:pt x="15469" y="9103"/>
                    <a:pt x="13826" y="9455"/>
                    <a:pt x="13708" y="9630"/>
                  </a:cubicBezTo>
                  <a:cubicBezTo>
                    <a:pt x="13591" y="9806"/>
                    <a:pt x="15000" y="9806"/>
                    <a:pt x="16526" y="10508"/>
                  </a:cubicBezTo>
                  <a:cubicBezTo>
                    <a:pt x="18052" y="11211"/>
                    <a:pt x="19695" y="12615"/>
                    <a:pt x="20400" y="14284"/>
                  </a:cubicBezTo>
                  <a:cubicBezTo>
                    <a:pt x="21104" y="15952"/>
                    <a:pt x="20869" y="17884"/>
                    <a:pt x="19226" y="19113"/>
                  </a:cubicBezTo>
                  <a:cubicBezTo>
                    <a:pt x="17582" y="20342"/>
                    <a:pt x="14530" y="20869"/>
                    <a:pt x="12065" y="20342"/>
                  </a:cubicBezTo>
                  <a:cubicBezTo>
                    <a:pt x="9600" y="19816"/>
                    <a:pt x="7721" y="18235"/>
                    <a:pt x="5843" y="16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2" name="Line"/>
            <p:cNvSpPr/>
            <p:nvPr/>
          </p:nvSpPr>
          <p:spPr>
            <a:xfrm>
              <a:off x="9444244" y="7119507"/>
              <a:ext cx="428970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14"/>
                  </a:moveTo>
                  <a:cubicBezTo>
                    <a:pt x="5400" y="20057"/>
                    <a:pt x="10800" y="21600"/>
                    <a:pt x="13935" y="21600"/>
                  </a:cubicBezTo>
                  <a:cubicBezTo>
                    <a:pt x="17071" y="21600"/>
                    <a:pt x="17942" y="20057"/>
                    <a:pt x="19074" y="18514"/>
                  </a:cubicBezTo>
                  <a:cubicBezTo>
                    <a:pt x="20206" y="16971"/>
                    <a:pt x="21600" y="15428"/>
                    <a:pt x="21600" y="13114"/>
                  </a:cubicBezTo>
                  <a:cubicBezTo>
                    <a:pt x="21600" y="10800"/>
                    <a:pt x="20206" y="7714"/>
                    <a:pt x="19074" y="5400"/>
                  </a:cubicBezTo>
                  <a:cubicBezTo>
                    <a:pt x="17942" y="3086"/>
                    <a:pt x="17071" y="1543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3" name="Line"/>
            <p:cNvSpPr/>
            <p:nvPr/>
          </p:nvSpPr>
          <p:spPr>
            <a:xfrm>
              <a:off x="9399271" y="7063917"/>
              <a:ext cx="190270" cy="18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fill="norm" stroke="1" extrusionOk="0">
                  <a:moveTo>
                    <a:pt x="21600" y="436"/>
                  </a:moveTo>
                  <a:cubicBezTo>
                    <a:pt x="19636" y="29"/>
                    <a:pt x="17673" y="-379"/>
                    <a:pt x="14727" y="640"/>
                  </a:cubicBezTo>
                  <a:cubicBezTo>
                    <a:pt x="11782" y="1659"/>
                    <a:pt x="7855" y="4104"/>
                    <a:pt x="4909" y="6142"/>
                  </a:cubicBezTo>
                  <a:cubicBezTo>
                    <a:pt x="1964" y="8180"/>
                    <a:pt x="0" y="9810"/>
                    <a:pt x="0" y="11032"/>
                  </a:cubicBezTo>
                  <a:cubicBezTo>
                    <a:pt x="0" y="12255"/>
                    <a:pt x="1964" y="13070"/>
                    <a:pt x="5891" y="14700"/>
                  </a:cubicBezTo>
                  <a:cubicBezTo>
                    <a:pt x="9818" y="16330"/>
                    <a:pt x="15709" y="18776"/>
                    <a:pt x="21600" y="2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4" name="Line"/>
            <p:cNvSpPr/>
            <p:nvPr/>
          </p:nvSpPr>
          <p:spPr>
            <a:xfrm>
              <a:off x="8785113" y="6974210"/>
              <a:ext cx="283972" cy="377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412" fill="norm" stroke="1" extrusionOk="0">
                  <a:moveTo>
                    <a:pt x="10422" y="0"/>
                  </a:moveTo>
                  <a:cubicBezTo>
                    <a:pt x="10165" y="982"/>
                    <a:pt x="9908" y="1964"/>
                    <a:pt x="10808" y="3044"/>
                  </a:cubicBezTo>
                  <a:cubicBezTo>
                    <a:pt x="11708" y="4124"/>
                    <a:pt x="13765" y="5302"/>
                    <a:pt x="15436" y="5891"/>
                  </a:cubicBezTo>
                  <a:cubicBezTo>
                    <a:pt x="17108" y="6480"/>
                    <a:pt x="18393" y="6480"/>
                    <a:pt x="19422" y="6087"/>
                  </a:cubicBezTo>
                  <a:cubicBezTo>
                    <a:pt x="20451" y="5695"/>
                    <a:pt x="21222" y="4909"/>
                    <a:pt x="21093" y="4222"/>
                  </a:cubicBezTo>
                  <a:cubicBezTo>
                    <a:pt x="20965" y="3535"/>
                    <a:pt x="19936" y="2945"/>
                    <a:pt x="18008" y="2847"/>
                  </a:cubicBezTo>
                  <a:cubicBezTo>
                    <a:pt x="16079" y="2749"/>
                    <a:pt x="13251" y="3142"/>
                    <a:pt x="10036" y="4516"/>
                  </a:cubicBezTo>
                  <a:cubicBezTo>
                    <a:pt x="6822" y="5891"/>
                    <a:pt x="3222" y="8247"/>
                    <a:pt x="1422" y="10702"/>
                  </a:cubicBezTo>
                  <a:cubicBezTo>
                    <a:pt x="-378" y="13156"/>
                    <a:pt x="-378" y="15709"/>
                    <a:pt x="908" y="17476"/>
                  </a:cubicBezTo>
                  <a:cubicBezTo>
                    <a:pt x="2193" y="19244"/>
                    <a:pt x="4765" y="20225"/>
                    <a:pt x="7593" y="20815"/>
                  </a:cubicBezTo>
                  <a:cubicBezTo>
                    <a:pt x="10422" y="21404"/>
                    <a:pt x="13508" y="21600"/>
                    <a:pt x="15308" y="21207"/>
                  </a:cubicBezTo>
                  <a:cubicBezTo>
                    <a:pt x="17108" y="20815"/>
                    <a:pt x="17622" y="19833"/>
                    <a:pt x="16851" y="18458"/>
                  </a:cubicBezTo>
                  <a:cubicBezTo>
                    <a:pt x="16079" y="17084"/>
                    <a:pt x="14022" y="15316"/>
                    <a:pt x="11965" y="13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5" name="Line"/>
            <p:cNvSpPr/>
            <p:nvPr/>
          </p:nvSpPr>
          <p:spPr>
            <a:xfrm>
              <a:off x="9527270" y="6167672"/>
              <a:ext cx="289203" cy="47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394" fill="norm" stroke="1" extrusionOk="0">
                  <a:moveTo>
                    <a:pt x="771" y="1732"/>
                  </a:moveTo>
                  <a:cubicBezTo>
                    <a:pt x="1029" y="7015"/>
                    <a:pt x="1286" y="12299"/>
                    <a:pt x="1543" y="15329"/>
                  </a:cubicBezTo>
                  <a:cubicBezTo>
                    <a:pt x="1800" y="18359"/>
                    <a:pt x="2057" y="19136"/>
                    <a:pt x="2186" y="19913"/>
                  </a:cubicBezTo>
                  <a:cubicBezTo>
                    <a:pt x="2314" y="20690"/>
                    <a:pt x="2314" y="21467"/>
                    <a:pt x="2186" y="21389"/>
                  </a:cubicBezTo>
                  <a:cubicBezTo>
                    <a:pt x="2057" y="21312"/>
                    <a:pt x="1800" y="20379"/>
                    <a:pt x="1543" y="18204"/>
                  </a:cubicBezTo>
                  <a:cubicBezTo>
                    <a:pt x="1286" y="16028"/>
                    <a:pt x="1029" y="12609"/>
                    <a:pt x="900" y="9735"/>
                  </a:cubicBezTo>
                  <a:cubicBezTo>
                    <a:pt x="771" y="6860"/>
                    <a:pt x="771" y="4529"/>
                    <a:pt x="1414" y="2975"/>
                  </a:cubicBezTo>
                  <a:cubicBezTo>
                    <a:pt x="2057" y="1421"/>
                    <a:pt x="3343" y="644"/>
                    <a:pt x="5400" y="255"/>
                  </a:cubicBezTo>
                  <a:cubicBezTo>
                    <a:pt x="7457" y="-133"/>
                    <a:pt x="10286" y="-133"/>
                    <a:pt x="12857" y="644"/>
                  </a:cubicBezTo>
                  <a:cubicBezTo>
                    <a:pt x="15429" y="1421"/>
                    <a:pt x="17743" y="2975"/>
                    <a:pt x="19157" y="4140"/>
                  </a:cubicBezTo>
                  <a:cubicBezTo>
                    <a:pt x="20571" y="5306"/>
                    <a:pt x="21086" y="6083"/>
                    <a:pt x="21343" y="6937"/>
                  </a:cubicBezTo>
                  <a:cubicBezTo>
                    <a:pt x="21600" y="7792"/>
                    <a:pt x="21600" y="8725"/>
                    <a:pt x="20829" y="9424"/>
                  </a:cubicBezTo>
                  <a:cubicBezTo>
                    <a:pt x="20057" y="10123"/>
                    <a:pt x="18514" y="10589"/>
                    <a:pt x="15300" y="10589"/>
                  </a:cubicBezTo>
                  <a:cubicBezTo>
                    <a:pt x="12086" y="10589"/>
                    <a:pt x="7200" y="10123"/>
                    <a:pt x="4371" y="9657"/>
                  </a:cubicBezTo>
                  <a:cubicBezTo>
                    <a:pt x="1543" y="9191"/>
                    <a:pt x="771" y="8725"/>
                    <a:pt x="0" y="8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6" name="Line"/>
            <p:cNvSpPr/>
            <p:nvPr/>
          </p:nvSpPr>
          <p:spPr>
            <a:xfrm>
              <a:off x="10606612" y="6133569"/>
              <a:ext cx="179891" cy="119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fill="norm" stroke="1" extrusionOk="0">
                  <a:moveTo>
                    <a:pt x="0" y="0"/>
                  </a:moveTo>
                  <a:cubicBezTo>
                    <a:pt x="3738" y="622"/>
                    <a:pt x="7477" y="1245"/>
                    <a:pt x="10800" y="2303"/>
                  </a:cubicBezTo>
                  <a:cubicBezTo>
                    <a:pt x="14123" y="3361"/>
                    <a:pt x="17031" y="4855"/>
                    <a:pt x="18900" y="6412"/>
                  </a:cubicBezTo>
                  <a:cubicBezTo>
                    <a:pt x="20769" y="7968"/>
                    <a:pt x="21600" y="9586"/>
                    <a:pt x="21600" y="11049"/>
                  </a:cubicBezTo>
                  <a:cubicBezTo>
                    <a:pt x="21600" y="12512"/>
                    <a:pt x="20769" y="13819"/>
                    <a:pt x="18277" y="15469"/>
                  </a:cubicBezTo>
                  <a:cubicBezTo>
                    <a:pt x="15785" y="17118"/>
                    <a:pt x="11631" y="19110"/>
                    <a:pt x="8931" y="20231"/>
                  </a:cubicBezTo>
                  <a:cubicBezTo>
                    <a:pt x="6231" y="21351"/>
                    <a:pt x="4985" y="21600"/>
                    <a:pt x="4154" y="21507"/>
                  </a:cubicBezTo>
                  <a:cubicBezTo>
                    <a:pt x="3323" y="21413"/>
                    <a:pt x="2908" y="20978"/>
                    <a:pt x="2492" y="20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7" name="Line"/>
            <p:cNvSpPr/>
            <p:nvPr/>
          </p:nvSpPr>
          <p:spPr>
            <a:xfrm>
              <a:off x="11011365" y="6175082"/>
              <a:ext cx="17643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8" name="Line"/>
            <p:cNvSpPr/>
            <p:nvPr/>
          </p:nvSpPr>
          <p:spPr>
            <a:xfrm>
              <a:off x="11333092" y="6081677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800" y="5564"/>
                    <a:pt x="9600" y="11127"/>
                    <a:pt x="13200" y="14727"/>
                  </a:cubicBezTo>
                  <a:cubicBezTo>
                    <a:pt x="16800" y="18327"/>
                    <a:pt x="19200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59" name="Line"/>
            <p:cNvSpPr/>
            <p:nvPr/>
          </p:nvSpPr>
          <p:spPr>
            <a:xfrm>
              <a:off x="11644440" y="7171398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0" name="Line"/>
            <p:cNvSpPr/>
            <p:nvPr/>
          </p:nvSpPr>
          <p:spPr>
            <a:xfrm>
              <a:off x="14858185" y="6726779"/>
              <a:ext cx="474460" cy="42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455" fill="norm" stroke="1" extrusionOk="0">
                  <a:moveTo>
                    <a:pt x="1083" y="5102"/>
                  </a:moveTo>
                  <a:cubicBezTo>
                    <a:pt x="1546" y="9249"/>
                    <a:pt x="2009" y="13396"/>
                    <a:pt x="2318" y="15902"/>
                  </a:cubicBezTo>
                  <a:cubicBezTo>
                    <a:pt x="2626" y="18408"/>
                    <a:pt x="2780" y="19272"/>
                    <a:pt x="2858" y="19272"/>
                  </a:cubicBezTo>
                  <a:cubicBezTo>
                    <a:pt x="2935" y="19272"/>
                    <a:pt x="2935" y="18408"/>
                    <a:pt x="2472" y="15470"/>
                  </a:cubicBezTo>
                  <a:cubicBezTo>
                    <a:pt x="2009" y="12532"/>
                    <a:pt x="1083" y="7521"/>
                    <a:pt x="543" y="4584"/>
                  </a:cubicBezTo>
                  <a:cubicBezTo>
                    <a:pt x="3" y="1646"/>
                    <a:pt x="-151" y="782"/>
                    <a:pt x="158" y="350"/>
                  </a:cubicBezTo>
                  <a:cubicBezTo>
                    <a:pt x="466" y="-82"/>
                    <a:pt x="1238" y="-82"/>
                    <a:pt x="3706" y="177"/>
                  </a:cubicBezTo>
                  <a:cubicBezTo>
                    <a:pt x="6175" y="436"/>
                    <a:pt x="10340" y="955"/>
                    <a:pt x="12886" y="1214"/>
                  </a:cubicBezTo>
                  <a:cubicBezTo>
                    <a:pt x="15432" y="1473"/>
                    <a:pt x="16358" y="1473"/>
                    <a:pt x="17592" y="1560"/>
                  </a:cubicBezTo>
                  <a:cubicBezTo>
                    <a:pt x="18826" y="1646"/>
                    <a:pt x="20369" y="1819"/>
                    <a:pt x="20909" y="2251"/>
                  </a:cubicBezTo>
                  <a:cubicBezTo>
                    <a:pt x="21449" y="2683"/>
                    <a:pt x="20986" y="3374"/>
                    <a:pt x="20755" y="5620"/>
                  </a:cubicBezTo>
                  <a:cubicBezTo>
                    <a:pt x="20523" y="7867"/>
                    <a:pt x="20523" y="11668"/>
                    <a:pt x="20523" y="14001"/>
                  </a:cubicBezTo>
                  <a:cubicBezTo>
                    <a:pt x="20523" y="16334"/>
                    <a:pt x="20523" y="17198"/>
                    <a:pt x="20600" y="18062"/>
                  </a:cubicBezTo>
                  <a:cubicBezTo>
                    <a:pt x="20678" y="18926"/>
                    <a:pt x="20832" y="19790"/>
                    <a:pt x="20523" y="20395"/>
                  </a:cubicBezTo>
                  <a:cubicBezTo>
                    <a:pt x="20215" y="21000"/>
                    <a:pt x="19443" y="21345"/>
                    <a:pt x="17206" y="21432"/>
                  </a:cubicBezTo>
                  <a:cubicBezTo>
                    <a:pt x="14969" y="21518"/>
                    <a:pt x="11266" y="21345"/>
                    <a:pt x="9029" y="21259"/>
                  </a:cubicBezTo>
                  <a:cubicBezTo>
                    <a:pt x="6792" y="21172"/>
                    <a:pt x="6020" y="21172"/>
                    <a:pt x="5172" y="20913"/>
                  </a:cubicBezTo>
                  <a:cubicBezTo>
                    <a:pt x="4323" y="20654"/>
                    <a:pt x="3398" y="20136"/>
                    <a:pt x="3012" y="19531"/>
                  </a:cubicBezTo>
                  <a:cubicBezTo>
                    <a:pt x="2626" y="18926"/>
                    <a:pt x="2780" y="18235"/>
                    <a:pt x="2935" y="175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1" name="Line"/>
            <p:cNvSpPr/>
            <p:nvPr/>
          </p:nvSpPr>
          <p:spPr>
            <a:xfrm>
              <a:off x="14976737" y="6745888"/>
              <a:ext cx="182527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1600" fill="norm" stroke="1" extrusionOk="0">
                  <a:moveTo>
                    <a:pt x="12862" y="0"/>
                  </a:moveTo>
                  <a:cubicBezTo>
                    <a:pt x="8934" y="3508"/>
                    <a:pt x="5007" y="7015"/>
                    <a:pt x="2651" y="9231"/>
                  </a:cubicBezTo>
                  <a:cubicBezTo>
                    <a:pt x="294" y="11446"/>
                    <a:pt x="-491" y="12369"/>
                    <a:pt x="294" y="12831"/>
                  </a:cubicBezTo>
                  <a:cubicBezTo>
                    <a:pt x="1080" y="13292"/>
                    <a:pt x="3436" y="13292"/>
                    <a:pt x="5793" y="13200"/>
                  </a:cubicBezTo>
                  <a:cubicBezTo>
                    <a:pt x="8149" y="13108"/>
                    <a:pt x="10505" y="12923"/>
                    <a:pt x="13058" y="12831"/>
                  </a:cubicBezTo>
                  <a:cubicBezTo>
                    <a:pt x="15611" y="12738"/>
                    <a:pt x="18360" y="12738"/>
                    <a:pt x="19734" y="13292"/>
                  </a:cubicBezTo>
                  <a:cubicBezTo>
                    <a:pt x="21109" y="13846"/>
                    <a:pt x="21109" y="14954"/>
                    <a:pt x="19342" y="16431"/>
                  </a:cubicBezTo>
                  <a:cubicBezTo>
                    <a:pt x="17574" y="17908"/>
                    <a:pt x="14040" y="19754"/>
                    <a:pt x="1050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2" name="Line"/>
            <p:cNvSpPr/>
            <p:nvPr/>
          </p:nvSpPr>
          <p:spPr>
            <a:xfrm>
              <a:off x="15857906" y="5020477"/>
              <a:ext cx="290714" cy="31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156" fill="norm" stroke="1" extrusionOk="0">
                  <a:moveTo>
                    <a:pt x="16585" y="178"/>
                  </a:moveTo>
                  <a:cubicBezTo>
                    <a:pt x="13320" y="-57"/>
                    <a:pt x="10055" y="-292"/>
                    <a:pt x="7166" y="1117"/>
                  </a:cubicBezTo>
                  <a:cubicBezTo>
                    <a:pt x="4278" y="2525"/>
                    <a:pt x="1766" y="5578"/>
                    <a:pt x="636" y="8395"/>
                  </a:cubicBezTo>
                  <a:cubicBezTo>
                    <a:pt x="-494" y="11212"/>
                    <a:pt x="-243" y="13795"/>
                    <a:pt x="2394" y="15908"/>
                  </a:cubicBezTo>
                  <a:cubicBezTo>
                    <a:pt x="5032" y="18021"/>
                    <a:pt x="10055" y="19665"/>
                    <a:pt x="13194" y="20486"/>
                  </a:cubicBezTo>
                  <a:cubicBezTo>
                    <a:pt x="16334" y="21308"/>
                    <a:pt x="17590" y="21308"/>
                    <a:pt x="18594" y="20838"/>
                  </a:cubicBezTo>
                  <a:cubicBezTo>
                    <a:pt x="19599" y="20369"/>
                    <a:pt x="20353" y="19430"/>
                    <a:pt x="21106" y="18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3" name="Line"/>
            <p:cNvSpPr/>
            <p:nvPr/>
          </p:nvSpPr>
          <p:spPr>
            <a:xfrm>
              <a:off x="15837271" y="5175307"/>
              <a:ext cx="311349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320" y="10800"/>
                    <a:pt x="8640" y="0"/>
                    <a:pt x="12240" y="0"/>
                  </a:cubicBezTo>
                  <a:cubicBezTo>
                    <a:pt x="15840" y="0"/>
                    <a:pt x="1872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4" name="Line"/>
            <p:cNvSpPr/>
            <p:nvPr/>
          </p:nvSpPr>
          <p:spPr>
            <a:xfrm>
              <a:off x="16657155" y="4883704"/>
              <a:ext cx="526513" cy="469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18" fill="norm" stroke="1" extrusionOk="0">
                  <a:moveTo>
                    <a:pt x="0" y="1622"/>
                  </a:moveTo>
                  <a:cubicBezTo>
                    <a:pt x="706" y="1780"/>
                    <a:pt x="1412" y="1938"/>
                    <a:pt x="2047" y="3120"/>
                  </a:cubicBezTo>
                  <a:cubicBezTo>
                    <a:pt x="2682" y="4303"/>
                    <a:pt x="3247" y="6510"/>
                    <a:pt x="3953" y="9033"/>
                  </a:cubicBezTo>
                  <a:cubicBezTo>
                    <a:pt x="4659" y="11555"/>
                    <a:pt x="5506" y="14393"/>
                    <a:pt x="6071" y="16285"/>
                  </a:cubicBezTo>
                  <a:cubicBezTo>
                    <a:pt x="6635" y="18177"/>
                    <a:pt x="6918" y="19123"/>
                    <a:pt x="7271" y="19911"/>
                  </a:cubicBezTo>
                  <a:cubicBezTo>
                    <a:pt x="7624" y="20700"/>
                    <a:pt x="8047" y="21330"/>
                    <a:pt x="8612" y="21409"/>
                  </a:cubicBezTo>
                  <a:cubicBezTo>
                    <a:pt x="9176" y="21488"/>
                    <a:pt x="9882" y="21015"/>
                    <a:pt x="10447" y="19833"/>
                  </a:cubicBezTo>
                  <a:cubicBezTo>
                    <a:pt x="11012" y="18650"/>
                    <a:pt x="11435" y="16758"/>
                    <a:pt x="11929" y="13999"/>
                  </a:cubicBezTo>
                  <a:cubicBezTo>
                    <a:pt x="12424" y="11240"/>
                    <a:pt x="12988" y="7614"/>
                    <a:pt x="13271" y="5406"/>
                  </a:cubicBezTo>
                  <a:cubicBezTo>
                    <a:pt x="13553" y="3199"/>
                    <a:pt x="13553" y="2411"/>
                    <a:pt x="13765" y="1701"/>
                  </a:cubicBezTo>
                  <a:cubicBezTo>
                    <a:pt x="13976" y="992"/>
                    <a:pt x="14400" y="361"/>
                    <a:pt x="15035" y="124"/>
                  </a:cubicBezTo>
                  <a:cubicBezTo>
                    <a:pt x="15671" y="-112"/>
                    <a:pt x="16518" y="46"/>
                    <a:pt x="17365" y="124"/>
                  </a:cubicBezTo>
                  <a:cubicBezTo>
                    <a:pt x="18212" y="203"/>
                    <a:pt x="19059" y="203"/>
                    <a:pt x="19835" y="203"/>
                  </a:cubicBezTo>
                  <a:cubicBezTo>
                    <a:pt x="20612" y="203"/>
                    <a:pt x="21318" y="203"/>
                    <a:pt x="21459" y="203"/>
                  </a:cubicBezTo>
                  <a:cubicBezTo>
                    <a:pt x="21600" y="203"/>
                    <a:pt x="21176" y="203"/>
                    <a:pt x="20753" y="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65" name="Line"/>
            <p:cNvSpPr/>
            <p:nvPr/>
          </p:nvSpPr>
          <p:spPr>
            <a:xfrm>
              <a:off x="17394014" y="5438223"/>
              <a:ext cx="8023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fill="norm" stroke="1" extrusionOk="0">
                  <a:moveTo>
                    <a:pt x="10800" y="0"/>
                  </a:moveTo>
                  <a:cubicBezTo>
                    <a:pt x="15300" y="2618"/>
                    <a:pt x="19800" y="5236"/>
                    <a:pt x="20700" y="7855"/>
                  </a:cubicBezTo>
                  <a:cubicBezTo>
                    <a:pt x="21600" y="10473"/>
                    <a:pt x="18900" y="13091"/>
                    <a:pt x="14850" y="15382"/>
                  </a:cubicBezTo>
                  <a:cubicBezTo>
                    <a:pt x="10800" y="17673"/>
                    <a:pt x="5400" y="196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hange of basis for"/>
          <p:cNvSpPr txBox="1"/>
          <p:nvPr>
            <p:ph type="body" idx="21"/>
          </p:nvPr>
        </p:nvSpPr>
        <p:spPr>
          <a:xfrm>
            <a:off x="1270000" y="2133322"/>
            <a:ext cx="21844000" cy="1016001"/>
          </a:xfrm>
          <a:prstGeom prst="rect">
            <a:avLst/>
          </a:prstGeom>
          <a:ln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92479">
              <a:defRPr sz="5184">
                <a:blipFill rotWithShape="1">
                  <a:blip r:embed="rId2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 l="0" t="0" r="0" b="0"/>
                  <a:tile tx="0" ty="0" sx="100000" sy="100000" flip="none" algn="tl"/>
                </a:blipFill>
              </a:rPr>
              <a:t>Change of basis for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3AA297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3AA297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endParaRPr sz="5400">
              <a:solidFill>
                <a:srgbClr val="3AA297"/>
              </a:solidFill>
            </a:endParaRPr>
          </a:p>
        </p:txBody>
      </p:sp>
      <p:sp>
        <p:nvSpPr>
          <p:cNvPr id="969" name="Theorem: Let   and   be two bases of  , let   and  , then the transition matrix from   to   is  ."/>
          <p:cNvSpPr txBox="1"/>
          <p:nvPr>
            <p:ph type="body" idx="1"/>
          </p:nvPr>
        </p:nvSpPr>
        <p:spPr>
          <a:xfrm>
            <a:off x="1270000" y="3821839"/>
            <a:ext cx="21844000" cy="8912615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4"/>
                  <a:srcRect l="0" t="0" r="0" b="0"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5"/>
                  <a:srcRect l="0" t="0" r="0" b="0"/>
                  <a:tile tx="0" ty="0" sx="100000" sy="100000" flip="none" algn="tl"/>
                </a:blipFill>
              </a:rPr>
              <a:t>Theorem: Let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6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}</m:t>
                </m:r>
              </m:oMath>
            </a14:m>
            <a:r>
              <a:rPr>
                <a:blipFill rotWithShape="1">
                  <a:blip r:embed="rId7"/>
                  <a:srcRect l="0" t="0" r="0" b="0"/>
                  <a:tile tx="0" ty="0" sx="100000" sy="100000" flip="none" algn="tl"/>
                </a:blipFill>
              </a:rPr>
              <a:t> be two bases of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rPr>
                <a:blipFill rotWithShape="1">
                  <a:blip r:embed="rId8"/>
                  <a:srcRect l="0" t="0" r="0" b="0"/>
                  <a:tile tx="0" ty="0" sx="100000" sy="100000" flip="none" algn="tl"/>
                </a:blipFill>
              </a:rPr>
              <a:t>, let </a:t>
            </a:r>
            <a14:m>
              <m:oMath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sSub>
                  <m:e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9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rPr>
                <a:blipFill rotWithShape="1">
                  <a:blip r:embed="rId9"/>
                  <a:srcRect l="0" t="0" r="0" b="0"/>
                  <a:tile tx="0" ty="0" sx="100000" sy="100000" flip="none" algn="tl"/>
                </a:blipFill>
              </a:rPr>
              <a:t> and </a:t>
            </a:r>
            <a14:m>
              <m:oMath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⋯</m:t>
                </m:r>
                <m:sSub>
                  <m:e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60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rPr>
                <a:blipFill rotWithShape="1">
                  <a:blip r:embed="rId10"/>
                  <a:srcRect l="0" t="0" r="0" b="0"/>
                  <a:tile tx="0" ty="0" sx="100000" sy="100000" flip="none" algn="tl"/>
                </a:blipFill>
              </a:rPr>
              <a:t>, then the transition matrix from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40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11"/>
                  <a:srcRect l="0" t="0" r="0" b="0"/>
                  <a:tile tx="0" ty="0" sx="100000" sy="100000" flip="none" algn="tl"/>
                </a:blipFill>
              </a:rPr>
              <a:t> to </a:t>
            </a:r>
            <a14:m>
              <m:oMath>
                <m:r>
                  <m:rPr>
                    <m:scr m:val="script"/>
                  </m:rPr>
                  <a:rPr xmlns:a="http://schemas.openxmlformats.org/drawingml/2006/main" sz="62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rPr>
                <a:blipFill rotWithShape="1">
                  <a:blip r:embed="rId12"/>
                  <a:srcRect l="0" t="0" r="0" b="0"/>
                  <a:tile tx="0" ty="0" sx="100000" sy="100000" flip="none" algn="tl"/>
                </a:blipFill>
              </a:rPr>
              <a:t> is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850" i="1">
                    <a:solidFill>
                      <a:srgbClr val="2F7FAE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rPr>
                <a:blipFill rotWithShape="1">
                  <a:blip r:embed="rId13"/>
                  <a:srcRect l="0" t="0" r="0" b="0"/>
                  <a:tile tx="0" ty="0" sx="100000" sy="100000" flip="none" algn="tl"/>
                </a:blipFill>
              </a:rPr>
              <a:t>.  </a:t>
            </a:r>
            <a:endParaRPr>
              <a:solidFill>
                <a:srgbClr val="2F7FAE"/>
              </a:solidFill>
            </a:endParaRPr>
          </a:p>
        </p:txBody>
      </p:sp>
      <p:grpSp>
        <p:nvGrpSpPr>
          <p:cNvPr id="1072" name="Drawing"/>
          <p:cNvGrpSpPr/>
          <p:nvPr/>
        </p:nvGrpSpPr>
        <p:grpSpPr>
          <a:xfrm>
            <a:off x="1753931" y="7313234"/>
            <a:ext cx="20789693" cy="4729567"/>
            <a:chOff x="0" y="0"/>
            <a:chExt cx="20789692" cy="4729565"/>
          </a:xfrm>
        </p:grpSpPr>
        <p:sp>
          <p:nvSpPr>
            <p:cNvPr id="970" name="Line"/>
            <p:cNvSpPr/>
            <p:nvPr/>
          </p:nvSpPr>
          <p:spPr>
            <a:xfrm>
              <a:off x="197187" y="202188"/>
              <a:ext cx="1374720" cy="811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59" fill="norm" stroke="1" extrusionOk="0">
                  <a:moveTo>
                    <a:pt x="0" y="4922"/>
                  </a:moveTo>
                  <a:cubicBezTo>
                    <a:pt x="163" y="7496"/>
                    <a:pt x="326" y="10070"/>
                    <a:pt x="461" y="11862"/>
                  </a:cubicBezTo>
                  <a:cubicBezTo>
                    <a:pt x="597" y="13654"/>
                    <a:pt x="706" y="14665"/>
                    <a:pt x="787" y="15401"/>
                  </a:cubicBezTo>
                  <a:cubicBezTo>
                    <a:pt x="868" y="16136"/>
                    <a:pt x="923" y="16596"/>
                    <a:pt x="923" y="16596"/>
                  </a:cubicBezTo>
                  <a:cubicBezTo>
                    <a:pt x="923" y="16596"/>
                    <a:pt x="868" y="16136"/>
                    <a:pt x="760" y="14757"/>
                  </a:cubicBezTo>
                  <a:cubicBezTo>
                    <a:pt x="651" y="13379"/>
                    <a:pt x="488" y="11081"/>
                    <a:pt x="407" y="9472"/>
                  </a:cubicBezTo>
                  <a:cubicBezTo>
                    <a:pt x="326" y="7864"/>
                    <a:pt x="326" y="6945"/>
                    <a:pt x="326" y="6255"/>
                  </a:cubicBezTo>
                  <a:cubicBezTo>
                    <a:pt x="326" y="5566"/>
                    <a:pt x="326" y="5106"/>
                    <a:pt x="461" y="4785"/>
                  </a:cubicBezTo>
                  <a:cubicBezTo>
                    <a:pt x="597" y="4463"/>
                    <a:pt x="868" y="4279"/>
                    <a:pt x="1330" y="4325"/>
                  </a:cubicBezTo>
                  <a:cubicBezTo>
                    <a:pt x="1791" y="4371"/>
                    <a:pt x="2442" y="4647"/>
                    <a:pt x="2904" y="4876"/>
                  </a:cubicBezTo>
                  <a:cubicBezTo>
                    <a:pt x="3365" y="5106"/>
                    <a:pt x="3636" y="5290"/>
                    <a:pt x="3853" y="5612"/>
                  </a:cubicBezTo>
                  <a:cubicBezTo>
                    <a:pt x="4070" y="5933"/>
                    <a:pt x="4233" y="6393"/>
                    <a:pt x="4179" y="6990"/>
                  </a:cubicBezTo>
                  <a:cubicBezTo>
                    <a:pt x="4125" y="7588"/>
                    <a:pt x="3853" y="8323"/>
                    <a:pt x="3365" y="8921"/>
                  </a:cubicBezTo>
                  <a:cubicBezTo>
                    <a:pt x="2876" y="9518"/>
                    <a:pt x="2171" y="9978"/>
                    <a:pt x="1682" y="10208"/>
                  </a:cubicBezTo>
                  <a:cubicBezTo>
                    <a:pt x="1194" y="10437"/>
                    <a:pt x="923" y="10437"/>
                    <a:pt x="814" y="10208"/>
                  </a:cubicBezTo>
                  <a:cubicBezTo>
                    <a:pt x="706" y="9978"/>
                    <a:pt x="760" y="9518"/>
                    <a:pt x="923" y="9242"/>
                  </a:cubicBezTo>
                  <a:cubicBezTo>
                    <a:pt x="1085" y="8967"/>
                    <a:pt x="1357" y="8875"/>
                    <a:pt x="1954" y="8783"/>
                  </a:cubicBezTo>
                  <a:cubicBezTo>
                    <a:pt x="2551" y="8691"/>
                    <a:pt x="3473" y="8599"/>
                    <a:pt x="4206" y="8507"/>
                  </a:cubicBezTo>
                  <a:cubicBezTo>
                    <a:pt x="4939" y="8415"/>
                    <a:pt x="5481" y="8323"/>
                    <a:pt x="5861" y="8415"/>
                  </a:cubicBezTo>
                  <a:cubicBezTo>
                    <a:pt x="6241" y="8507"/>
                    <a:pt x="6458" y="8783"/>
                    <a:pt x="6730" y="9334"/>
                  </a:cubicBezTo>
                  <a:cubicBezTo>
                    <a:pt x="7001" y="9886"/>
                    <a:pt x="7327" y="10713"/>
                    <a:pt x="7924" y="11173"/>
                  </a:cubicBezTo>
                  <a:cubicBezTo>
                    <a:pt x="8521" y="11632"/>
                    <a:pt x="9389" y="11724"/>
                    <a:pt x="9986" y="11632"/>
                  </a:cubicBezTo>
                  <a:cubicBezTo>
                    <a:pt x="10583" y="11540"/>
                    <a:pt x="10909" y="11265"/>
                    <a:pt x="11153" y="10943"/>
                  </a:cubicBezTo>
                  <a:cubicBezTo>
                    <a:pt x="11397" y="10621"/>
                    <a:pt x="11560" y="10253"/>
                    <a:pt x="11560" y="9886"/>
                  </a:cubicBezTo>
                  <a:cubicBezTo>
                    <a:pt x="11560" y="9518"/>
                    <a:pt x="11397" y="9150"/>
                    <a:pt x="11180" y="8921"/>
                  </a:cubicBezTo>
                  <a:cubicBezTo>
                    <a:pt x="10963" y="8691"/>
                    <a:pt x="10691" y="8599"/>
                    <a:pt x="10339" y="8553"/>
                  </a:cubicBezTo>
                  <a:cubicBezTo>
                    <a:pt x="9986" y="8507"/>
                    <a:pt x="9552" y="8507"/>
                    <a:pt x="9443" y="8691"/>
                  </a:cubicBezTo>
                  <a:cubicBezTo>
                    <a:pt x="9335" y="8875"/>
                    <a:pt x="9552" y="9242"/>
                    <a:pt x="10203" y="9656"/>
                  </a:cubicBezTo>
                  <a:cubicBezTo>
                    <a:pt x="10854" y="10070"/>
                    <a:pt x="11940" y="10529"/>
                    <a:pt x="12917" y="10667"/>
                  </a:cubicBezTo>
                  <a:cubicBezTo>
                    <a:pt x="13893" y="10805"/>
                    <a:pt x="14762" y="10621"/>
                    <a:pt x="15305" y="10391"/>
                  </a:cubicBezTo>
                  <a:cubicBezTo>
                    <a:pt x="15847" y="10162"/>
                    <a:pt x="16064" y="9886"/>
                    <a:pt x="16091" y="9564"/>
                  </a:cubicBezTo>
                  <a:cubicBezTo>
                    <a:pt x="16119" y="9242"/>
                    <a:pt x="15956" y="8875"/>
                    <a:pt x="15739" y="8599"/>
                  </a:cubicBezTo>
                  <a:cubicBezTo>
                    <a:pt x="15522" y="8323"/>
                    <a:pt x="15250" y="8139"/>
                    <a:pt x="14979" y="8002"/>
                  </a:cubicBezTo>
                  <a:cubicBezTo>
                    <a:pt x="14708" y="7864"/>
                    <a:pt x="14436" y="7772"/>
                    <a:pt x="14192" y="7864"/>
                  </a:cubicBezTo>
                  <a:cubicBezTo>
                    <a:pt x="13948" y="7956"/>
                    <a:pt x="13731" y="8231"/>
                    <a:pt x="13704" y="8553"/>
                  </a:cubicBezTo>
                  <a:cubicBezTo>
                    <a:pt x="13676" y="8875"/>
                    <a:pt x="13839" y="9242"/>
                    <a:pt x="14219" y="9610"/>
                  </a:cubicBezTo>
                  <a:cubicBezTo>
                    <a:pt x="14599" y="9978"/>
                    <a:pt x="15196" y="10345"/>
                    <a:pt x="15956" y="10299"/>
                  </a:cubicBezTo>
                  <a:cubicBezTo>
                    <a:pt x="16716" y="10253"/>
                    <a:pt x="17638" y="9794"/>
                    <a:pt x="18534" y="8875"/>
                  </a:cubicBezTo>
                  <a:cubicBezTo>
                    <a:pt x="19429" y="7956"/>
                    <a:pt x="20297" y="6577"/>
                    <a:pt x="20813" y="5336"/>
                  </a:cubicBezTo>
                  <a:cubicBezTo>
                    <a:pt x="21329" y="4095"/>
                    <a:pt x="21491" y="2992"/>
                    <a:pt x="21546" y="2211"/>
                  </a:cubicBezTo>
                  <a:cubicBezTo>
                    <a:pt x="21600" y="1430"/>
                    <a:pt x="21546" y="970"/>
                    <a:pt x="21410" y="602"/>
                  </a:cubicBezTo>
                  <a:cubicBezTo>
                    <a:pt x="21274" y="235"/>
                    <a:pt x="21057" y="-41"/>
                    <a:pt x="20840" y="5"/>
                  </a:cubicBezTo>
                  <a:cubicBezTo>
                    <a:pt x="20623" y="51"/>
                    <a:pt x="20406" y="419"/>
                    <a:pt x="20243" y="1476"/>
                  </a:cubicBezTo>
                  <a:cubicBezTo>
                    <a:pt x="20080" y="2533"/>
                    <a:pt x="19972" y="4279"/>
                    <a:pt x="19890" y="6623"/>
                  </a:cubicBezTo>
                  <a:cubicBezTo>
                    <a:pt x="19809" y="8967"/>
                    <a:pt x="19755" y="11908"/>
                    <a:pt x="19836" y="14344"/>
                  </a:cubicBezTo>
                  <a:cubicBezTo>
                    <a:pt x="19918" y="16779"/>
                    <a:pt x="20135" y="18710"/>
                    <a:pt x="20297" y="19905"/>
                  </a:cubicBezTo>
                  <a:cubicBezTo>
                    <a:pt x="20460" y="21099"/>
                    <a:pt x="20569" y="21559"/>
                    <a:pt x="20650" y="21559"/>
                  </a:cubicBezTo>
                  <a:cubicBezTo>
                    <a:pt x="20732" y="21559"/>
                    <a:pt x="20786" y="21099"/>
                    <a:pt x="20813" y="20548"/>
                  </a:cubicBezTo>
                  <a:cubicBezTo>
                    <a:pt x="20840" y="19996"/>
                    <a:pt x="20840" y="19353"/>
                    <a:pt x="20840" y="1871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1" name="Line"/>
            <p:cNvSpPr/>
            <p:nvPr/>
          </p:nvSpPr>
          <p:spPr>
            <a:xfrm>
              <a:off x="1432204" y="615778"/>
              <a:ext cx="32172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716" y="7200"/>
                    <a:pt x="7432" y="14400"/>
                    <a:pt x="11032" y="18000"/>
                  </a:cubicBezTo>
                  <a:cubicBezTo>
                    <a:pt x="14632" y="21600"/>
                    <a:pt x="1811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2" name="Line"/>
            <p:cNvSpPr/>
            <p:nvPr/>
          </p:nvSpPr>
          <p:spPr>
            <a:xfrm>
              <a:off x="0" y="927127"/>
              <a:ext cx="186809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20" y="18720"/>
                    <a:pt x="2240" y="15840"/>
                    <a:pt x="3700" y="14400"/>
                  </a:cubicBezTo>
                  <a:cubicBezTo>
                    <a:pt x="5160" y="12960"/>
                    <a:pt x="6960" y="12960"/>
                    <a:pt x="8340" y="12240"/>
                  </a:cubicBezTo>
                  <a:cubicBezTo>
                    <a:pt x="9720" y="11520"/>
                    <a:pt x="10680" y="10080"/>
                    <a:pt x="11720" y="8640"/>
                  </a:cubicBezTo>
                  <a:cubicBezTo>
                    <a:pt x="12760" y="7200"/>
                    <a:pt x="13880" y="5760"/>
                    <a:pt x="14980" y="5760"/>
                  </a:cubicBezTo>
                  <a:cubicBezTo>
                    <a:pt x="16080" y="5760"/>
                    <a:pt x="17160" y="7200"/>
                    <a:pt x="18260" y="6480"/>
                  </a:cubicBezTo>
                  <a:cubicBezTo>
                    <a:pt x="19360" y="5760"/>
                    <a:pt x="20480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3" name="Line"/>
            <p:cNvSpPr/>
            <p:nvPr/>
          </p:nvSpPr>
          <p:spPr>
            <a:xfrm>
              <a:off x="2948145" y="369480"/>
              <a:ext cx="1005984" cy="48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72" fill="norm" stroke="1" extrusionOk="0">
                  <a:moveTo>
                    <a:pt x="4645" y="796"/>
                  </a:moveTo>
                  <a:cubicBezTo>
                    <a:pt x="4201" y="337"/>
                    <a:pt x="3758" y="-123"/>
                    <a:pt x="3499" y="30"/>
                  </a:cubicBezTo>
                  <a:cubicBezTo>
                    <a:pt x="3240" y="183"/>
                    <a:pt x="3166" y="949"/>
                    <a:pt x="3166" y="3247"/>
                  </a:cubicBezTo>
                  <a:cubicBezTo>
                    <a:pt x="3166" y="5545"/>
                    <a:pt x="3240" y="9375"/>
                    <a:pt x="2944" y="12209"/>
                  </a:cubicBezTo>
                  <a:cubicBezTo>
                    <a:pt x="2648" y="15043"/>
                    <a:pt x="1982" y="16881"/>
                    <a:pt x="1464" y="17877"/>
                  </a:cubicBezTo>
                  <a:cubicBezTo>
                    <a:pt x="947" y="18873"/>
                    <a:pt x="577" y="19026"/>
                    <a:pt x="318" y="18490"/>
                  </a:cubicBezTo>
                  <a:cubicBezTo>
                    <a:pt x="59" y="17954"/>
                    <a:pt x="-89" y="16728"/>
                    <a:pt x="59" y="16039"/>
                  </a:cubicBezTo>
                  <a:cubicBezTo>
                    <a:pt x="207" y="15349"/>
                    <a:pt x="651" y="15196"/>
                    <a:pt x="1206" y="15426"/>
                  </a:cubicBezTo>
                  <a:cubicBezTo>
                    <a:pt x="1760" y="15656"/>
                    <a:pt x="2426" y="16268"/>
                    <a:pt x="3388" y="16881"/>
                  </a:cubicBezTo>
                  <a:cubicBezTo>
                    <a:pt x="4349" y="17494"/>
                    <a:pt x="5607" y="18107"/>
                    <a:pt x="6790" y="18183"/>
                  </a:cubicBezTo>
                  <a:cubicBezTo>
                    <a:pt x="7974" y="18260"/>
                    <a:pt x="9084" y="17800"/>
                    <a:pt x="9749" y="17188"/>
                  </a:cubicBezTo>
                  <a:cubicBezTo>
                    <a:pt x="10415" y="16575"/>
                    <a:pt x="10637" y="15809"/>
                    <a:pt x="10711" y="15043"/>
                  </a:cubicBezTo>
                  <a:cubicBezTo>
                    <a:pt x="10785" y="14277"/>
                    <a:pt x="10711" y="13511"/>
                    <a:pt x="10489" y="12898"/>
                  </a:cubicBezTo>
                  <a:cubicBezTo>
                    <a:pt x="10267" y="12285"/>
                    <a:pt x="9897" y="11826"/>
                    <a:pt x="9490" y="11596"/>
                  </a:cubicBezTo>
                  <a:cubicBezTo>
                    <a:pt x="9084" y="11366"/>
                    <a:pt x="8640" y="11366"/>
                    <a:pt x="8381" y="11749"/>
                  </a:cubicBezTo>
                  <a:cubicBezTo>
                    <a:pt x="8122" y="12132"/>
                    <a:pt x="8048" y="12898"/>
                    <a:pt x="8159" y="13971"/>
                  </a:cubicBezTo>
                  <a:cubicBezTo>
                    <a:pt x="8270" y="15043"/>
                    <a:pt x="8566" y="16422"/>
                    <a:pt x="9416" y="17494"/>
                  </a:cubicBezTo>
                  <a:cubicBezTo>
                    <a:pt x="10267" y="18566"/>
                    <a:pt x="11673" y="19332"/>
                    <a:pt x="12782" y="18949"/>
                  </a:cubicBezTo>
                  <a:cubicBezTo>
                    <a:pt x="13892" y="18566"/>
                    <a:pt x="14706" y="17034"/>
                    <a:pt x="15334" y="14813"/>
                  </a:cubicBezTo>
                  <a:cubicBezTo>
                    <a:pt x="15963" y="12592"/>
                    <a:pt x="16407" y="9681"/>
                    <a:pt x="16666" y="7766"/>
                  </a:cubicBezTo>
                  <a:cubicBezTo>
                    <a:pt x="16925" y="5851"/>
                    <a:pt x="16999" y="4932"/>
                    <a:pt x="16962" y="3860"/>
                  </a:cubicBezTo>
                  <a:cubicBezTo>
                    <a:pt x="16925" y="2788"/>
                    <a:pt x="16777" y="1562"/>
                    <a:pt x="16666" y="1332"/>
                  </a:cubicBezTo>
                  <a:cubicBezTo>
                    <a:pt x="16555" y="1103"/>
                    <a:pt x="16481" y="1868"/>
                    <a:pt x="16444" y="4626"/>
                  </a:cubicBezTo>
                  <a:cubicBezTo>
                    <a:pt x="16407" y="7383"/>
                    <a:pt x="16407" y="12132"/>
                    <a:pt x="16444" y="14890"/>
                  </a:cubicBezTo>
                  <a:cubicBezTo>
                    <a:pt x="16481" y="17647"/>
                    <a:pt x="16555" y="18413"/>
                    <a:pt x="16740" y="19179"/>
                  </a:cubicBezTo>
                  <a:cubicBezTo>
                    <a:pt x="16925" y="19945"/>
                    <a:pt x="17221" y="20711"/>
                    <a:pt x="17553" y="21094"/>
                  </a:cubicBezTo>
                  <a:cubicBezTo>
                    <a:pt x="17886" y="21477"/>
                    <a:pt x="18256" y="21477"/>
                    <a:pt x="18922" y="21017"/>
                  </a:cubicBezTo>
                  <a:cubicBezTo>
                    <a:pt x="19588" y="20558"/>
                    <a:pt x="20549" y="19639"/>
                    <a:pt x="21511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4" name="Line"/>
            <p:cNvSpPr/>
            <p:nvPr/>
          </p:nvSpPr>
          <p:spPr>
            <a:xfrm>
              <a:off x="3736184" y="605400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5" name="Line"/>
            <p:cNvSpPr/>
            <p:nvPr/>
          </p:nvSpPr>
          <p:spPr>
            <a:xfrm>
              <a:off x="4993605" y="321660"/>
              <a:ext cx="348188" cy="45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363" fill="norm" stroke="1" extrusionOk="0">
                  <a:moveTo>
                    <a:pt x="1170" y="3113"/>
                  </a:moveTo>
                  <a:cubicBezTo>
                    <a:pt x="1381" y="6713"/>
                    <a:pt x="1593" y="10313"/>
                    <a:pt x="1805" y="13013"/>
                  </a:cubicBezTo>
                  <a:cubicBezTo>
                    <a:pt x="2017" y="15713"/>
                    <a:pt x="2228" y="17513"/>
                    <a:pt x="2440" y="18904"/>
                  </a:cubicBezTo>
                  <a:cubicBezTo>
                    <a:pt x="2652" y="20295"/>
                    <a:pt x="2864" y="21276"/>
                    <a:pt x="2970" y="21358"/>
                  </a:cubicBezTo>
                  <a:cubicBezTo>
                    <a:pt x="3075" y="21440"/>
                    <a:pt x="3075" y="20622"/>
                    <a:pt x="2864" y="18904"/>
                  </a:cubicBezTo>
                  <a:cubicBezTo>
                    <a:pt x="2652" y="17185"/>
                    <a:pt x="2228" y="14567"/>
                    <a:pt x="1699" y="11785"/>
                  </a:cubicBezTo>
                  <a:cubicBezTo>
                    <a:pt x="1170" y="9004"/>
                    <a:pt x="534" y="6058"/>
                    <a:pt x="217" y="4095"/>
                  </a:cubicBezTo>
                  <a:cubicBezTo>
                    <a:pt x="-101" y="2131"/>
                    <a:pt x="-101" y="1149"/>
                    <a:pt x="428" y="576"/>
                  </a:cubicBezTo>
                  <a:cubicBezTo>
                    <a:pt x="958" y="4"/>
                    <a:pt x="2017" y="-160"/>
                    <a:pt x="4875" y="167"/>
                  </a:cubicBezTo>
                  <a:cubicBezTo>
                    <a:pt x="7734" y="495"/>
                    <a:pt x="12393" y="1313"/>
                    <a:pt x="15464" y="2458"/>
                  </a:cubicBezTo>
                  <a:cubicBezTo>
                    <a:pt x="18534" y="3604"/>
                    <a:pt x="20017" y="5076"/>
                    <a:pt x="20758" y="6385"/>
                  </a:cubicBezTo>
                  <a:cubicBezTo>
                    <a:pt x="21499" y="7695"/>
                    <a:pt x="21499" y="8840"/>
                    <a:pt x="20758" y="9658"/>
                  </a:cubicBezTo>
                  <a:cubicBezTo>
                    <a:pt x="20017" y="10476"/>
                    <a:pt x="18534" y="10967"/>
                    <a:pt x="15993" y="11213"/>
                  </a:cubicBezTo>
                  <a:cubicBezTo>
                    <a:pt x="13452" y="11458"/>
                    <a:pt x="9852" y="11458"/>
                    <a:pt x="7099" y="10640"/>
                  </a:cubicBezTo>
                  <a:cubicBezTo>
                    <a:pt x="4346" y="9822"/>
                    <a:pt x="2440" y="8185"/>
                    <a:pt x="534" y="6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6" name="Line"/>
            <p:cNvSpPr/>
            <p:nvPr/>
          </p:nvSpPr>
          <p:spPr>
            <a:xfrm>
              <a:off x="5739194" y="470482"/>
              <a:ext cx="32932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fill="norm" stroke="1" extrusionOk="0">
                  <a:moveTo>
                    <a:pt x="0" y="21600"/>
                  </a:moveTo>
                  <a:cubicBezTo>
                    <a:pt x="6300" y="14400"/>
                    <a:pt x="12600" y="7200"/>
                    <a:pt x="16312" y="3600"/>
                  </a:cubicBezTo>
                  <a:cubicBezTo>
                    <a:pt x="20025" y="0"/>
                    <a:pt x="21150" y="0"/>
                    <a:pt x="21375" y="0"/>
                  </a:cubicBezTo>
                  <a:cubicBezTo>
                    <a:pt x="21600" y="0"/>
                    <a:pt x="20925" y="0"/>
                    <a:pt x="202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7" name="Line"/>
            <p:cNvSpPr/>
            <p:nvPr/>
          </p:nvSpPr>
          <p:spPr>
            <a:xfrm>
              <a:off x="5770329" y="595022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8" name="Line"/>
            <p:cNvSpPr/>
            <p:nvPr/>
          </p:nvSpPr>
          <p:spPr>
            <a:xfrm>
              <a:off x="6586754" y="191180"/>
              <a:ext cx="287695" cy="479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59" fill="norm" stroke="1" extrusionOk="0">
                  <a:moveTo>
                    <a:pt x="257" y="4155"/>
                  </a:moveTo>
                  <a:cubicBezTo>
                    <a:pt x="1029" y="8506"/>
                    <a:pt x="1800" y="12857"/>
                    <a:pt x="2186" y="15499"/>
                  </a:cubicBezTo>
                  <a:cubicBezTo>
                    <a:pt x="2571" y="18140"/>
                    <a:pt x="2571" y="19073"/>
                    <a:pt x="2571" y="19927"/>
                  </a:cubicBezTo>
                  <a:cubicBezTo>
                    <a:pt x="2571" y="20782"/>
                    <a:pt x="2571" y="21559"/>
                    <a:pt x="2700" y="21559"/>
                  </a:cubicBezTo>
                  <a:cubicBezTo>
                    <a:pt x="2829" y="21559"/>
                    <a:pt x="3086" y="20782"/>
                    <a:pt x="2829" y="18373"/>
                  </a:cubicBezTo>
                  <a:cubicBezTo>
                    <a:pt x="2571" y="15965"/>
                    <a:pt x="1800" y="11924"/>
                    <a:pt x="1157" y="9050"/>
                  </a:cubicBezTo>
                  <a:cubicBezTo>
                    <a:pt x="514" y="6175"/>
                    <a:pt x="0" y="4465"/>
                    <a:pt x="0" y="3222"/>
                  </a:cubicBezTo>
                  <a:cubicBezTo>
                    <a:pt x="0" y="1979"/>
                    <a:pt x="514" y="1202"/>
                    <a:pt x="1414" y="736"/>
                  </a:cubicBezTo>
                  <a:cubicBezTo>
                    <a:pt x="2314" y="270"/>
                    <a:pt x="3600" y="114"/>
                    <a:pt x="5529" y="37"/>
                  </a:cubicBezTo>
                  <a:cubicBezTo>
                    <a:pt x="7457" y="-41"/>
                    <a:pt x="10029" y="-41"/>
                    <a:pt x="12343" y="503"/>
                  </a:cubicBezTo>
                  <a:cubicBezTo>
                    <a:pt x="14657" y="1047"/>
                    <a:pt x="16714" y="2135"/>
                    <a:pt x="18257" y="3455"/>
                  </a:cubicBezTo>
                  <a:cubicBezTo>
                    <a:pt x="19800" y="4776"/>
                    <a:pt x="20829" y="6330"/>
                    <a:pt x="21214" y="7496"/>
                  </a:cubicBezTo>
                  <a:cubicBezTo>
                    <a:pt x="21600" y="8661"/>
                    <a:pt x="21343" y="9438"/>
                    <a:pt x="20314" y="10060"/>
                  </a:cubicBezTo>
                  <a:cubicBezTo>
                    <a:pt x="19286" y="10681"/>
                    <a:pt x="17486" y="11147"/>
                    <a:pt x="15043" y="11225"/>
                  </a:cubicBezTo>
                  <a:cubicBezTo>
                    <a:pt x="12600" y="11303"/>
                    <a:pt x="9514" y="10992"/>
                    <a:pt x="7586" y="10526"/>
                  </a:cubicBezTo>
                  <a:cubicBezTo>
                    <a:pt x="5657" y="10060"/>
                    <a:pt x="4886" y="9438"/>
                    <a:pt x="4500" y="9050"/>
                  </a:cubicBezTo>
                  <a:cubicBezTo>
                    <a:pt x="4114" y="8661"/>
                    <a:pt x="4114" y="8506"/>
                    <a:pt x="4114" y="8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79" name="Line"/>
            <p:cNvSpPr/>
            <p:nvPr/>
          </p:nvSpPr>
          <p:spPr>
            <a:xfrm>
              <a:off x="7005346" y="579308"/>
              <a:ext cx="215316" cy="31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331" fill="norm" stroke="1" extrusionOk="0">
                  <a:moveTo>
                    <a:pt x="3037" y="3884"/>
                  </a:moveTo>
                  <a:cubicBezTo>
                    <a:pt x="3712" y="7641"/>
                    <a:pt x="4387" y="11397"/>
                    <a:pt x="5062" y="14097"/>
                  </a:cubicBezTo>
                  <a:cubicBezTo>
                    <a:pt x="5737" y="16797"/>
                    <a:pt x="6412" y="18441"/>
                    <a:pt x="6750" y="18676"/>
                  </a:cubicBezTo>
                  <a:cubicBezTo>
                    <a:pt x="7087" y="18910"/>
                    <a:pt x="7087" y="17736"/>
                    <a:pt x="6750" y="15389"/>
                  </a:cubicBezTo>
                  <a:cubicBezTo>
                    <a:pt x="6412" y="13041"/>
                    <a:pt x="5737" y="9519"/>
                    <a:pt x="5400" y="7171"/>
                  </a:cubicBezTo>
                  <a:cubicBezTo>
                    <a:pt x="5062" y="4823"/>
                    <a:pt x="5062" y="3650"/>
                    <a:pt x="5569" y="2476"/>
                  </a:cubicBezTo>
                  <a:cubicBezTo>
                    <a:pt x="6075" y="1302"/>
                    <a:pt x="7087" y="128"/>
                    <a:pt x="9112" y="10"/>
                  </a:cubicBezTo>
                  <a:cubicBezTo>
                    <a:pt x="11137" y="-107"/>
                    <a:pt x="14175" y="832"/>
                    <a:pt x="16031" y="1889"/>
                  </a:cubicBezTo>
                  <a:cubicBezTo>
                    <a:pt x="17887" y="2945"/>
                    <a:pt x="18562" y="4119"/>
                    <a:pt x="18394" y="5293"/>
                  </a:cubicBezTo>
                  <a:cubicBezTo>
                    <a:pt x="18225" y="6467"/>
                    <a:pt x="17212" y="7641"/>
                    <a:pt x="15862" y="8345"/>
                  </a:cubicBezTo>
                  <a:cubicBezTo>
                    <a:pt x="14513" y="9050"/>
                    <a:pt x="12825" y="9284"/>
                    <a:pt x="12825" y="9754"/>
                  </a:cubicBezTo>
                  <a:cubicBezTo>
                    <a:pt x="12825" y="10223"/>
                    <a:pt x="14513" y="10928"/>
                    <a:pt x="16031" y="11750"/>
                  </a:cubicBezTo>
                  <a:cubicBezTo>
                    <a:pt x="17550" y="12571"/>
                    <a:pt x="18900" y="13510"/>
                    <a:pt x="19912" y="14684"/>
                  </a:cubicBezTo>
                  <a:cubicBezTo>
                    <a:pt x="20925" y="15858"/>
                    <a:pt x="21600" y="17267"/>
                    <a:pt x="20250" y="18441"/>
                  </a:cubicBezTo>
                  <a:cubicBezTo>
                    <a:pt x="18900" y="19615"/>
                    <a:pt x="15525" y="20554"/>
                    <a:pt x="12994" y="21023"/>
                  </a:cubicBezTo>
                  <a:cubicBezTo>
                    <a:pt x="10462" y="21493"/>
                    <a:pt x="8775" y="21493"/>
                    <a:pt x="6750" y="20554"/>
                  </a:cubicBezTo>
                  <a:cubicBezTo>
                    <a:pt x="4725" y="19615"/>
                    <a:pt x="2362" y="17736"/>
                    <a:pt x="0" y="15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0" name="Line"/>
            <p:cNvSpPr/>
            <p:nvPr/>
          </p:nvSpPr>
          <p:spPr>
            <a:xfrm>
              <a:off x="7430855" y="716102"/>
              <a:ext cx="325188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353"/>
                  </a:moveTo>
                  <a:cubicBezTo>
                    <a:pt x="3906" y="5718"/>
                    <a:pt x="7813" y="5082"/>
                    <a:pt x="11030" y="4765"/>
                  </a:cubicBezTo>
                  <a:cubicBezTo>
                    <a:pt x="14247" y="4447"/>
                    <a:pt x="16774" y="4447"/>
                    <a:pt x="18613" y="4447"/>
                  </a:cubicBezTo>
                  <a:cubicBezTo>
                    <a:pt x="20451" y="4447"/>
                    <a:pt x="21600" y="4447"/>
                    <a:pt x="21600" y="4129"/>
                  </a:cubicBezTo>
                  <a:cubicBezTo>
                    <a:pt x="21600" y="3812"/>
                    <a:pt x="20451" y="3177"/>
                    <a:pt x="19302" y="2224"/>
                  </a:cubicBezTo>
                  <a:cubicBezTo>
                    <a:pt x="18153" y="1271"/>
                    <a:pt x="17004" y="0"/>
                    <a:pt x="17119" y="0"/>
                  </a:cubicBezTo>
                  <a:cubicBezTo>
                    <a:pt x="17234" y="0"/>
                    <a:pt x="18613" y="1271"/>
                    <a:pt x="19417" y="4129"/>
                  </a:cubicBezTo>
                  <a:cubicBezTo>
                    <a:pt x="20221" y="6988"/>
                    <a:pt x="20451" y="11435"/>
                    <a:pt x="19762" y="14612"/>
                  </a:cubicBezTo>
                  <a:cubicBezTo>
                    <a:pt x="19072" y="17788"/>
                    <a:pt x="17464" y="19694"/>
                    <a:pt x="158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1" name="Line"/>
            <p:cNvSpPr/>
            <p:nvPr/>
          </p:nvSpPr>
          <p:spPr>
            <a:xfrm>
              <a:off x="8081228" y="638182"/>
              <a:ext cx="242161" cy="20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fill="norm" stroke="1" extrusionOk="0">
                  <a:moveTo>
                    <a:pt x="12343" y="5060"/>
                  </a:moveTo>
                  <a:cubicBezTo>
                    <a:pt x="12343" y="3318"/>
                    <a:pt x="12343" y="1576"/>
                    <a:pt x="11571" y="705"/>
                  </a:cubicBezTo>
                  <a:cubicBezTo>
                    <a:pt x="10800" y="-166"/>
                    <a:pt x="9257" y="-166"/>
                    <a:pt x="7714" y="357"/>
                  </a:cubicBezTo>
                  <a:cubicBezTo>
                    <a:pt x="6171" y="879"/>
                    <a:pt x="4629" y="1924"/>
                    <a:pt x="3086" y="3840"/>
                  </a:cubicBezTo>
                  <a:cubicBezTo>
                    <a:pt x="1543" y="5757"/>
                    <a:pt x="0" y="8544"/>
                    <a:pt x="0" y="11679"/>
                  </a:cubicBezTo>
                  <a:cubicBezTo>
                    <a:pt x="0" y="14815"/>
                    <a:pt x="1543" y="18299"/>
                    <a:pt x="5400" y="19866"/>
                  </a:cubicBezTo>
                  <a:cubicBezTo>
                    <a:pt x="9257" y="21434"/>
                    <a:pt x="15429" y="21086"/>
                    <a:pt x="21600" y="20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2" name="Line"/>
            <p:cNvSpPr/>
            <p:nvPr/>
          </p:nvSpPr>
          <p:spPr>
            <a:xfrm>
              <a:off x="8530954" y="968640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3" name="Line"/>
            <p:cNvSpPr/>
            <p:nvPr/>
          </p:nvSpPr>
          <p:spPr>
            <a:xfrm>
              <a:off x="9321600" y="255833"/>
              <a:ext cx="322959" cy="430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162" fill="norm" stroke="1" extrusionOk="0">
                  <a:moveTo>
                    <a:pt x="2577" y="1879"/>
                  </a:moveTo>
                  <a:cubicBezTo>
                    <a:pt x="2352" y="5791"/>
                    <a:pt x="2127" y="9703"/>
                    <a:pt x="2127" y="12594"/>
                  </a:cubicBezTo>
                  <a:cubicBezTo>
                    <a:pt x="2127" y="15485"/>
                    <a:pt x="2352" y="17356"/>
                    <a:pt x="2352" y="16591"/>
                  </a:cubicBezTo>
                  <a:cubicBezTo>
                    <a:pt x="2352" y="15825"/>
                    <a:pt x="2127" y="12424"/>
                    <a:pt x="1677" y="9618"/>
                  </a:cubicBezTo>
                  <a:cubicBezTo>
                    <a:pt x="1227" y="6811"/>
                    <a:pt x="552" y="4600"/>
                    <a:pt x="214" y="3070"/>
                  </a:cubicBezTo>
                  <a:cubicBezTo>
                    <a:pt x="-123" y="1539"/>
                    <a:pt x="-123" y="688"/>
                    <a:pt x="664" y="263"/>
                  </a:cubicBezTo>
                  <a:cubicBezTo>
                    <a:pt x="1452" y="-162"/>
                    <a:pt x="3027" y="-162"/>
                    <a:pt x="5614" y="944"/>
                  </a:cubicBezTo>
                  <a:cubicBezTo>
                    <a:pt x="8202" y="2049"/>
                    <a:pt x="11802" y="4260"/>
                    <a:pt x="14727" y="6896"/>
                  </a:cubicBezTo>
                  <a:cubicBezTo>
                    <a:pt x="17652" y="9533"/>
                    <a:pt x="19902" y="12594"/>
                    <a:pt x="20689" y="14975"/>
                  </a:cubicBezTo>
                  <a:cubicBezTo>
                    <a:pt x="21477" y="17356"/>
                    <a:pt x="20802" y="19057"/>
                    <a:pt x="18552" y="20077"/>
                  </a:cubicBezTo>
                  <a:cubicBezTo>
                    <a:pt x="16302" y="21098"/>
                    <a:pt x="12477" y="21438"/>
                    <a:pt x="9327" y="20928"/>
                  </a:cubicBezTo>
                  <a:cubicBezTo>
                    <a:pt x="6177" y="20418"/>
                    <a:pt x="3702" y="19057"/>
                    <a:pt x="2577" y="17951"/>
                  </a:cubicBezTo>
                  <a:cubicBezTo>
                    <a:pt x="1452" y="16846"/>
                    <a:pt x="1677" y="15995"/>
                    <a:pt x="1902" y="15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4" name="Line"/>
            <p:cNvSpPr/>
            <p:nvPr/>
          </p:nvSpPr>
          <p:spPr>
            <a:xfrm>
              <a:off x="9802591" y="553509"/>
              <a:ext cx="814400" cy="19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56" fill="norm" stroke="1" extrusionOk="0">
                  <a:moveTo>
                    <a:pt x="129" y="0"/>
                  </a:moveTo>
                  <a:cubicBezTo>
                    <a:pt x="38" y="3857"/>
                    <a:pt x="-54" y="7714"/>
                    <a:pt x="38" y="10414"/>
                  </a:cubicBezTo>
                  <a:cubicBezTo>
                    <a:pt x="129" y="13114"/>
                    <a:pt x="404" y="14657"/>
                    <a:pt x="999" y="15043"/>
                  </a:cubicBezTo>
                  <a:cubicBezTo>
                    <a:pt x="1593" y="15429"/>
                    <a:pt x="2509" y="14657"/>
                    <a:pt x="3012" y="13307"/>
                  </a:cubicBezTo>
                  <a:cubicBezTo>
                    <a:pt x="3515" y="11957"/>
                    <a:pt x="3607" y="10029"/>
                    <a:pt x="3561" y="8100"/>
                  </a:cubicBezTo>
                  <a:cubicBezTo>
                    <a:pt x="3515" y="6171"/>
                    <a:pt x="3332" y="4243"/>
                    <a:pt x="3287" y="4243"/>
                  </a:cubicBezTo>
                  <a:cubicBezTo>
                    <a:pt x="3241" y="4243"/>
                    <a:pt x="3332" y="6171"/>
                    <a:pt x="3790" y="9064"/>
                  </a:cubicBezTo>
                  <a:cubicBezTo>
                    <a:pt x="4248" y="11957"/>
                    <a:pt x="5071" y="15814"/>
                    <a:pt x="5712" y="17743"/>
                  </a:cubicBezTo>
                  <a:cubicBezTo>
                    <a:pt x="6353" y="19671"/>
                    <a:pt x="6810" y="19671"/>
                    <a:pt x="7177" y="18900"/>
                  </a:cubicBezTo>
                  <a:cubicBezTo>
                    <a:pt x="7543" y="18129"/>
                    <a:pt x="7817" y="16586"/>
                    <a:pt x="8183" y="13886"/>
                  </a:cubicBezTo>
                  <a:cubicBezTo>
                    <a:pt x="8549" y="11186"/>
                    <a:pt x="9007" y="7329"/>
                    <a:pt x="9373" y="4629"/>
                  </a:cubicBezTo>
                  <a:cubicBezTo>
                    <a:pt x="9739" y="1929"/>
                    <a:pt x="10014" y="386"/>
                    <a:pt x="10334" y="386"/>
                  </a:cubicBezTo>
                  <a:cubicBezTo>
                    <a:pt x="10654" y="386"/>
                    <a:pt x="11021" y="1929"/>
                    <a:pt x="11249" y="4050"/>
                  </a:cubicBezTo>
                  <a:cubicBezTo>
                    <a:pt x="11478" y="6171"/>
                    <a:pt x="11570" y="8871"/>
                    <a:pt x="11707" y="11186"/>
                  </a:cubicBezTo>
                  <a:cubicBezTo>
                    <a:pt x="11844" y="13500"/>
                    <a:pt x="12027" y="15429"/>
                    <a:pt x="12348" y="16586"/>
                  </a:cubicBezTo>
                  <a:cubicBezTo>
                    <a:pt x="12668" y="17743"/>
                    <a:pt x="13126" y="18129"/>
                    <a:pt x="13583" y="17936"/>
                  </a:cubicBezTo>
                  <a:cubicBezTo>
                    <a:pt x="14041" y="17743"/>
                    <a:pt x="14499" y="16971"/>
                    <a:pt x="14910" y="15814"/>
                  </a:cubicBezTo>
                  <a:cubicBezTo>
                    <a:pt x="15322" y="14657"/>
                    <a:pt x="15688" y="13114"/>
                    <a:pt x="16009" y="11571"/>
                  </a:cubicBezTo>
                  <a:cubicBezTo>
                    <a:pt x="16329" y="10029"/>
                    <a:pt x="16604" y="8486"/>
                    <a:pt x="16695" y="8871"/>
                  </a:cubicBezTo>
                  <a:cubicBezTo>
                    <a:pt x="16787" y="9257"/>
                    <a:pt x="16695" y="11571"/>
                    <a:pt x="16787" y="13500"/>
                  </a:cubicBezTo>
                  <a:cubicBezTo>
                    <a:pt x="16878" y="15429"/>
                    <a:pt x="17153" y="16971"/>
                    <a:pt x="17610" y="18321"/>
                  </a:cubicBezTo>
                  <a:cubicBezTo>
                    <a:pt x="18068" y="19671"/>
                    <a:pt x="18709" y="20829"/>
                    <a:pt x="19304" y="21214"/>
                  </a:cubicBezTo>
                  <a:cubicBezTo>
                    <a:pt x="19899" y="21600"/>
                    <a:pt x="20448" y="21214"/>
                    <a:pt x="20814" y="19864"/>
                  </a:cubicBezTo>
                  <a:cubicBezTo>
                    <a:pt x="21180" y="18514"/>
                    <a:pt x="21363" y="16200"/>
                    <a:pt x="21546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5" name="Line"/>
            <p:cNvSpPr/>
            <p:nvPr/>
          </p:nvSpPr>
          <p:spPr>
            <a:xfrm>
              <a:off x="10401827" y="417671"/>
              <a:ext cx="38733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0015" fill="norm" stroke="1" extrusionOk="0">
                  <a:moveTo>
                    <a:pt x="9353" y="20015"/>
                  </a:moveTo>
                  <a:cubicBezTo>
                    <a:pt x="3953" y="11375"/>
                    <a:pt x="-1447" y="2735"/>
                    <a:pt x="353" y="575"/>
                  </a:cubicBezTo>
                  <a:cubicBezTo>
                    <a:pt x="2153" y="-1585"/>
                    <a:pt x="11153" y="2735"/>
                    <a:pt x="20153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6" name="Line"/>
            <p:cNvSpPr/>
            <p:nvPr/>
          </p:nvSpPr>
          <p:spPr>
            <a:xfrm>
              <a:off x="10689639" y="595022"/>
              <a:ext cx="18680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00" y="2571"/>
                    <a:pt x="800" y="5143"/>
                    <a:pt x="1600" y="7457"/>
                  </a:cubicBezTo>
                  <a:cubicBezTo>
                    <a:pt x="2400" y="9771"/>
                    <a:pt x="3600" y="11829"/>
                    <a:pt x="5000" y="12086"/>
                  </a:cubicBezTo>
                  <a:cubicBezTo>
                    <a:pt x="6400" y="12343"/>
                    <a:pt x="8000" y="10800"/>
                    <a:pt x="10000" y="9514"/>
                  </a:cubicBezTo>
                  <a:cubicBezTo>
                    <a:pt x="12000" y="8229"/>
                    <a:pt x="14400" y="7200"/>
                    <a:pt x="16200" y="7714"/>
                  </a:cubicBezTo>
                  <a:cubicBezTo>
                    <a:pt x="18000" y="8229"/>
                    <a:pt x="19200" y="10286"/>
                    <a:pt x="20000" y="12600"/>
                  </a:cubicBezTo>
                  <a:cubicBezTo>
                    <a:pt x="20800" y="14914"/>
                    <a:pt x="21200" y="17486"/>
                    <a:pt x="21400" y="19029"/>
                  </a:cubicBezTo>
                  <a:cubicBezTo>
                    <a:pt x="21600" y="20571"/>
                    <a:pt x="21600" y="210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7" name="Line"/>
            <p:cNvSpPr/>
            <p:nvPr/>
          </p:nvSpPr>
          <p:spPr>
            <a:xfrm>
              <a:off x="11023525" y="566049"/>
              <a:ext cx="288812" cy="60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18" fill="norm" stroke="1" extrusionOk="0">
                  <a:moveTo>
                    <a:pt x="14525" y="1744"/>
                  </a:moveTo>
                  <a:cubicBezTo>
                    <a:pt x="13754" y="1137"/>
                    <a:pt x="12982" y="531"/>
                    <a:pt x="11825" y="227"/>
                  </a:cubicBezTo>
                  <a:cubicBezTo>
                    <a:pt x="10668" y="-76"/>
                    <a:pt x="9125" y="-76"/>
                    <a:pt x="7839" y="227"/>
                  </a:cubicBezTo>
                  <a:cubicBezTo>
                    <a:pt x="6554" y="531"/>
                    <a:pt x="5525" y="1137"/>
                    <a:pt x="5525" y="1987"/>
                  </a:cubicBezTo>
                  <a:cubicBezTo>
                    <a:pt x="5525" y="2836"/>
                    <a:pt x="6554" y="3928"/>
                    <a:pt x="8354" y="4535"/>
                  </a:cubicBezTo>
                  <a:cubicBezTo>
                    <a:pt x="10154" y="5142"/>
                    <a:pt x="12725" y="5263"/>
                    <a:pt x="14525" y="5142"/>
                  </a:cubicBezTo>
                  <a:cubicBezTo>
                    <a:pt x="16325" y="5021"/>
                    <a:pt x="17354" y="4657"/>
                    <a:pt x="17997" y="4171"/>
                  </a:cubicBezTo>
                  <a:cubicBezTo>
                    <a:pt x="18639" y="3686"/>
                    <a:pt x="18897" y="3079"/>
                    <a:pt x="18639" y="2533"/>
                  </a:cubicBezTo>
                  <a:cubicBezTo>
                    <a:pt x="18382" y="1987"/>
                    <a:pt x="17611" y="1502"/>
                    <a:pt x="17354" y="1684"/>
                  </a:cubicBezTo>
                  <a:cubicBezTo>
                    <a:pt x="17097" y="1866"/>
                    <a:pt x="17354" y="2715"/>
                    <a:pt x="18125" y="5081"/>
                  </a:cubicBezTo>
                  <a:cubicBezTo>
                    <a:pt x="18897" y="7448"/>
                    <a:pt x="20182" y="11331"/>
                    <a:pt x="20439" y="14243"/>
                  </a:cubicBezTo>
                  <a:cubicBezTo>
                    <a:pt x="20697" y="17155"/>
                    <a:pt x="19925" y="19097"/>
                    <a:pt x="18125" y="20189"/>
                  </a:cubicBezTo>
                  <a:cubicBezTo>
                    <a:pt x="16325" y="21281"/>
                    <a:pt x="13497" y="21524"/>
                    <a:pt x="10668" y="21160"/>
                  </a:cubicBezTo>
                  <a:cubicBezTo>
                    <a:pt x="7839" y="20796"/>
                    <a:pt x="5011" y="19825"/>
                    <a:pt x="3211" y="19036"/>
                  </a:cubicBezTo>
                  <a:cubicBezTo>
                    <a:pt x="1411" y="18248"/>
                    <a:pt x="639" y="17641"/>
                    <a:pt x="254" y="17034"/>
                  </a:cubicBezTo>
                  <a:cubicBezTo>
                    <a:pt x="-132" y="16427"/>
                    <a:pt x="-132" y="15821"/>
                    <a:pt x="639" y="15335"/>
                  </a:cubicBezTo>
                  <a:cubicBezTo>
                    <a:pt x="1411" y="14850"/>
                    <a:pt x="2954" y="14486"/>
                    <a:pt x="6554" y="14061"/>
                  </a:cubicBezTo>
                  <a:cubicBezTo>
                    <a:pt x="10154" y="13636"/>
                    <a:pt x="15811" y="13151"/>
                    <a:pt x="21468" y="126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8" name="Line"/>
            <p:cNvSpPr/>
            <p:nvPr/>
          </p:nvSpPr>
          <p:spPr>
            <a:xfrm>
              <a:off x="12124666" y="27315"/>
              <a:ext cx="765170" cy="643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370" fill="norm" stroke="1" extrusionOk="0">
                  <a:moveTo>
                    <a:pt x="1089" y="10582"/>
                  </a:moveTo>
                  <a:cubicBezTo>
                    <a:pt x="602" y="11042"/>
                    <a:pt x="116" y="11501"/>
                    <a:pt x="18" y="12880"/>
                  </a:cubicBezTo>
                  <a:cubicBezTo>
                    <a:pt x="-79" y="14259"/>
                    <a:pt x="213" y="16557"/>
                    <a:pt x="1089" y="18050"/>
                  </a:cubicBezTo>
                  <a:cubicBezTo>
                    <a:pt x="1964" y="19544"/>
                    <a:pt x="3424" y="20233"/>
                    <a:pt x="4932" y="19199"/>
                  </a:cubicBezTo>
                  <a:cubicBezTo>
                    <a:pt x="6440" y="18165"/>
                    <a:pt x="7997" y="15408"/>
                    <a:pt x="8678" y="12880"/>
                  </a:cubicBezTo>
                  <a:cubicBezTo>
                    <a:pt x="9359" y="10352"/>
                    <a:pt x="9164" y="8054"/>
                    <a:pt x="8775" y="6274"/>
                  </a:cubicBezTo>
                  <a:cubicBezTo>
                    <a:pt x="8386" y="4493"/>
                    <a:pt x="7802" y="3229"/>
                    <a:pt x="7364" y="2137"/>
                  </a:cubicBezTo>
                  <a:cubicBezTo>
                    <a:pt x="6926" y="1046"/>
                    <a:pt x="6635" y="127"/>
                    <a:pt x="6489" y="12"/>
                  </a:cubicBezTo>
                  <a:cubicBezTo>
                    <a:pt x="6343" y="-103"/>
                    <a:pt x="6343" y="586"/>
                    <a:pt x="6391" y="3057"/>
                  </a:cubicBezTo>
                  <a:cubicBezTo>
                    <a:pt x="6440" y="5527"/>
                    <a:pt x="6537" y="9778"/>
                    <a:pt x="6586" y="12535"/>
                  </a:cubicBezTo>
                  <a:cubicBezTo>
                    <a:pt x="6635" y="15293"/>
                    <a:pt x="6635" y="16557"/>
                    <a:pt x="6683" y="17533"/>
                  </a:cubicBezTo>
                  <a:cubicBezTo>
                    <a:pt x="6732" y="18510"/>
                    <a:pt x="6829" y="19199"/>
                    <a:pt x="7121" y="19486"/>
                  </a:cubicBezTo>
                  <a:cubicBezTo>
                    <a:pt x="7413" y="19774"/>
                    <a:pt x="7899" y="19659"/>
                    <a:pt x="9505" y="19486"/>
                  </a:cubicBezTo>
                  <a:cubicBezTo>
                    <a:pt x="11110" y="19314"/>
                    <a:pt x="13835" y="19084"/>
                    <a:pt x="15635" y="18567"/>
                  </a:cubicBezTo>
                  <a:cubicBezTo>
                    <a:pt x="17435" y="18050"/>
                    <a:pt x="18310" y="17246"/>
                    <a:pt x="18748" y="16557"/>
                  </a:cubicBezTo>
                  <a:cubicBezTo>
                    <a:pt x="19186" y="15867"/>
                    <a:pt x="19186" y="15293"/>
                    <a:pt x="18894" y="14776"/>
                  </a:cubicBezTo>
                  <a:cubicBezTo>
                    <a:pt x="18602" y="14259"/>
                    <a:pt x="18018" y="13799"/>
                    <a:pt x="17483" y="13569"/>
                  </a:cubicBezTo>
                  <a:cubicBezTo>
                    <a:pt x="16948" y="13340"/>
                    <a:pt x="16462" y="13340"/>
                    <a:pt x="15975" y="13340"/>
                  </a:cubicBezTo>
                  <a:cubicBezTo>
                    <a:pt x="15489" y="13340"/>
                    <a:pt x="15002" y="13340"/>
                    <a:pt x="14710" y="13627"/>
                  </a:cubicBezTo>
                  <a:cubicBezTo>
                    <a:pt x="14418" y="13914"/>
                    <a:pt x="14321" y="14488"/>
                    <a:pt x="14467" y="15350"/>
                  </a:cubicBezTo>
                  <a:cubicBezTo>
                    <a:pt x="14613" y="16212"/>
                    <a:pt x="15002" y="17361"/>
                    <a:pt x="15975" y="18452"/>
                  </a:cubicBezTo>
                  <a:cubicBezTo>
                    <a:pt x="16948" y="19544"/>
                    <a:pt x="18505" y="20578"/>
                    <a:pt x="19526" y="21037"/>
                  </a:cubicBezTo>
                  <a:cubicBezTo>
                    <a:pt x="20548" y="21497"/>
                    <a:pt x="21035" y="21382"/>
                    <a:pt x="21521" y="21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89" name="Line"/>
            <p:cNvSpPr/>
            <p:nvPr/>
          </p:nvSpPr>
          <p:spPr>
            <a:xfrm>
              <a:off x="12028438" y="480860"/>
              <a:ext cx="228324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273" y="14400"/>
                    <a:pt x="6545" y="7200"/>
                    <a:pt x="10145" y="3600"/>
                  </a:cubicBezTo>
                  <a:cubicBezTo>
                    <a:pt x="13745" y="0"/>
                    <a:pt x="1767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0" name="Line"/>
            <p:cNvSpPr/>
            <p:nvPr/>
          </p:nvSpPr>
          <p:spPr>
            <a:xfrm>
              <a:off x="13637073" y="95057"/>
              <a:ext cx="1395218" cy="866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559" fill="norm" stroke="1" extrusionOk="0">
                  <a:moveTo>
                    <a:pt x="0" y="5983"/>
                  </a:moveTo>
                  <a:cubicBezTo>
                    <a:pt x="107" y="8823"/>
                    <a:pt x="214" y="11663"/>
                    <a:pt x="294" y="13728"/>
                  </a:cubicBezTo>
                  <a:cubicBezTo>
                    <a:pt x="374" y="15793"/>
                    <a:pt x="428" y="17084"/>
                    <a:pt x="508" y="18160"/>
                  </a:cubicBezTo>
                  <a:cubicBezTo>
                    <a:pt x="588" y="19235"/>
                    <a:pt x="695" y="20096"/>
                    <a:pt x="749" y="20311"/>
                  </a:cubicBezTo>
                  <a:cubicBezTo>
                    <a:pt x="802" y="20526"/>
                    <a:pt x="802" y="20096"/>
                    <a:pt x="695" y="18633"/>
                  </a:cubicBezTo>
                  <a:cubicBezTo>
                    <a:pt x="588" y="17170"/>
                    <a:pt x="374" y="14675"/>
                    <a:pt x="267" y="12609"/>
                  </a:cubicBezTo>
                  <a:cubicBezTo>
                    <a:pt x="160" y="10544"/>
                    <a:pt x="160" y="8909"/>
                    <a:pt x="241" y="7919"/>
                  </a:cubicBezTo>
                  <a:cubicBezTo>
                    <a:pt x="321" y="6930"/>
                    <a:pt x="481" y="6585"/>
                    <a:pt x="829" y="6370"/>
                  </a:cubicBezTo>
                  <a:cubicBezTo>
                    <a:pt x="1176" y="6155"/>
                    <a:pt x="1711" y="6069"/>
                    <a:pt x="2219" y="6413"/>
                  </a:cubicBezTo>
                  <a:cubicBezTo>
                    <a:pt x="2727" y="6757"/>
                    <a:pt x="3208" y="7532"/>
                    <a:pt x="3449" y="8134"/>
                  </a:cubicBezTo>
                  <a:cubicBezTo>
                    <a:pt x="3689" y="8737"/>
                    <a:pt x="3689" y="9167"/>
                    <a:pt x="3609" y="9554"/>
                  </a:cubicBezTo>
                  <a:cubicBezTo>
                    <a:pt x="3529" y="9941"/>
                    <a:pt x="3368" y="10286"/>
                    <a:pt x="2941" y="10587"/>
                  </a:cubicBezTo>
                  <a:cubicBezTo>
                    <a:pt x="2513" y="10888"/>
                    <a:pt x="1818" y="11146"/>
                    <a:pt x="1337" y="11232"/>
                  </a:cubicBezTo>
                  <a:cubicBezTo>
                    <a:pt x="855" y="11318"/>
                    <a:pt x="588" y="11232"/>
                    <a:pt x="588" y="11146"/>
                  </a:cubicBezTo>
                  <a:cubicBezTo>
                    <a:pt x="588" y="11060"/>
                    <a:pt x="855" y="10974"/>
                    <a:pt x="1577" y="10673"/>
                  </a:cubicBezTo>
                  <a:cubicBezTo>
                    <a:pt x="2299" y="10372"/>
                    <a:pt x="3475" y="9855"/>
                    <a:pt x="4197" y="9511"/>
                  </a:cubicBezTo>
                  <a:cubicBezTo>
                    <a:pt x="4919" y="9167"/>
                    <a:pt x="5186" y="8995"/>
                    <a:pt x="5453" y="8909"/>
                  </a:cubicBezTo>
                  <a:cubicBezTo>
                    <a:pt x="5721" y="8823"/>
                    <a:pt x="5988" y="8823"/>
                    <a:pt x="6175" y="9038"/>
                  </a:cubicBezTo>
                  <a:cubicBezTo>
                    <a:pt x="6362" y="9253"/>
                    <a:pt x="6469" y="9683"/>
                    <a:pt x="6737" y="10372"/>
                  </a:cubicBezTo>
                  <a:cubicBezTo>
                    <a:pt x="7004" y="11060"/>
                    <a:pt x="7432" y="12007"/>
                    <a:pt x="8073" y="12480"/>
                  </a:cubicBezTo>
                  <a:cubicBezTo>
                    <a:pt x="8715" y="12953"/>
                    <a:pt x="9570" y="12953"/>
                    <a:pt x="10158" y="12781"/>
                  </a:cubicBezTo>
                  <a:cubicBezTo>
                    <a:pt x="10747" y="12609"/>
                    <a:pt x="11067" y="12265"/>
                    <a:pt x="11254" y="11878"/>
                  </a:cubicBezTo>
                  <a:cubicBezTo>
                    <a:pt x="11442" y="11490"/>
                    <a:pt x="11495" y="11060"/>
                    <a:pt x="11361" y="10759"/>
                  </a:cubicBezTo>
                  <a:cubicBezTo>
                    <a:pt x="11228" y="10458"/>
                    <a:pt x="10907" y="10286"/>
                    <a:pt x="10613" y="10157"/>
                  </a:cubicBezTo>
                  <a:cubicBezTo>
                    <a:pt x="10319" y="10028"/>
                    <a:pt x="10051" y="9941"/>
                    <a:pt x="9757" y="9855"/>
                  </a:cubicBezTo>
                  <a:cubicBezTo>
                    <a:pt x="9463" y="9769"/>
                    <a:pt x="9143" y="9683"/>
                    <a:pt x="8982" y="9855"/>
                  </a:cubicBezTo>
                  <a:cubicBezTo>
                    <a:pt x="8822" y="10028"/>
                    <a:pt x="8822" y="10458"/>
                    <a:pt x="8929" y="10802"/>
                  </a:cubicBezTo>
                  <a:cubicBezTo>
                    <a:pt x="9036" y="11146"/>
                    <a:pt x="9250" y="11404"/>
                    <a:pt x="10132" y="11749"/>
                  </a:cubicBezTo>
                  <a:cubicBezTo>
                    <a:pt x="11014" y="12093"/>
                    <a:pt x="12564" y="12523"/>
                    <a:pt x="13527" y="12609"/>
                  </a:cubicBezTo>
                  <a:cubicBezTo>
                    <a:pt x="14489" y="12695"/>
                    <a:pt x="14863" y="12437"/>
                    <a:pt x="15077" y="12093"/>
                  </a:cubicBezTo>
                  <a:cubicBezTo>
                    <a:pt x="15291" y="11749"/>
                    <a:pt x="15345" y="11318"/>
                    <a:pt x="15264" y="10974"/>
                  </a:cubicBezTo>
                  <a:cubicBezTo>
                    <a:pt x="15184" y="10630"/>
                    <a:pt x="14970" y="10372"/>
                    <a:pt x="14730" y="10200"/>
                  </a:cubicBezTo>
                  <a:cubicBezTo>
                    <a:pt x="14489" y="10028"/>
                    <a:pt x="14222" y="9941"/>
                    <a:pt x="13901" y="9941"/>
                  </a:cubicBezTo>
                  <a:cubicBezTo>
                    <a:pt x="13580" y="9941"/>
                    <a:pt x="13206" y="10028"/>
                    <a:pt x="13072" y="10286"/>
                  </a:cubicBezTo>
                  <a:cubicBezTo>
                    <a:pt x="12939" y="10544"/>
                    <a:pt x="13046" y="10974"/>
                    <a:pt x="13420" y="11318"/>
                  </a:cubicBezTo>
                  <a:cubicBezTo>
                    <a:pt x="13794" y="11663"/>
                    <a:pt x="14436" y="11921"/>
                    <a:pt x="15345" y="11878"/>
                  </a:cubicBezTo>
                  <a:cubicBezTo>
                    <a:pt x="16253" y="11835"/>
                    <a:pt x="17430" y="11490"/>
                    <a:pt x="18499" y="10587"/>
                  </a:cubicBezTo>
                  <a:cubicBezTo>
                    <a:pt x="19568" y="9683"/>
                    <a:pt x="20531" y="8220"/>
                    <a:pt x="21039" y="7059"/>
                  </a:cubicBezTo>
                  <a:cubicBezTo>
                    <a:pt x="21547" y="5897"/>
                    <a:pt x="21600" y="5036"/>
                    <a:pt x="21547" y="4133"/>
                  </a:cubicBezTo>
                  <a:cubicBezTo>
                    <a:pt x="21493" y="3229"/>
                    <a:pt x="21333" y="2283"/>
                    <a:pt x="21146" y="1465"/>
                  </a:cubicBezTo>
                  <a:cubicBezTo>
                    <a:pt x="20958" y="647"/>
                    <a:pt x="20745" y="-41"/>
                    <a:pt x="20584" y="2"/>
                  </a:cubicBezTo>
                  <a:cubicBezTo>
                    <a:pt x="20424" y="45"/>
                    <a:pt x="20317" y="820"/>
                    <a:pt x="20130" y="2283"/>
                  </a:cubicBezTo>
                  <a:cubicBezTo>
                    <a:pt x="19943" y="3745"/>
                    <a:pt x="19675" y="5897"/>
                    <a:pt x="19515" y="8608"/>
                  </a:cubicBezTo>
                  <a:cubicBezTo>
                    <a:pt x="19354" y="11318"/>
                    <a:pt x="19301" y="14588"/>
                    <a:pt x="19354" y="16697"/>
                  </a:cubicBezTo>
                  <a:cubicBezTo>
                    <a:pt x="19408" y="18805"/>
                    <a:pt x="19568" y="19752"/>
                    <a:pt x="19755" y="20440"/>
                  </a:cubicBezTo>
                  <a:cubicBezTo>
                    <a:pt x="19943" y="21129"/>
                    <a:pt x="20156" y="21559"/>
                    <a:pt x="20317" y="21559"/>
                  </a:cubicBezTo>
                  <a:cubicBezTo>
                    <a:pt x="20477" y="21559"/>
                    <a:pt x="20584" y="21129"/>
                    <a:pt x="20664" y="20698"/>
                  </a:cubicBezTo>
                  <a:cubicBezTo>
                    <a:pt x="20745" y="20268"/>
                    <a:pt x="20798" y="19838"/>
                    <a:pt x="20851" y="19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1" name="Line"/>
            <p:cNvSpPr/>
            <p:nvPr/>
          </p:nvSpPr>
          <p:spPr>
            <a:xfrm>
              <a:off x="14913601" y="574265"/>
              <a:ext cx="20756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2" name="Line"/>
            <p:cNvSpPr/>
            <p:nvPr/>
          </p:nvSpPr>
          <p:spPr>
            <a:xfrm>
              <a:off x="15743865" y="97721"/>
              <a:ext cx="664212" cy="785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fill="norm" stroke="1" extrusionOk="0">
                  <a:moveTo>
                    <a:pt x="0" y="12373"/>
                  </a:moveTo>
                  <a:cubicBezTo>
                    <a:pt x="1237" y="12843"/>
                    <a:pt x="2475" y="13313"/>
                    <a:pt x="3656" y="13453"/>
                  </a:cubicBezTo>
                  <a:cubicBezTo>
                    <a:pt x="4837" y="13594"/>
                    <a:pt x="5962" y="13406"/>
                    <a:pt x="6581" y="13078"/>
                  </a:cubicBezTo>
                  <a:cubicBezTo>
                    <a:pt x="7200" y="12749"/>
                    <a:pt x="7312" y="12280"/>
                    <a:pt x="7031" y="11904"/>
                  </a:cubicBezTo>
                  <a:cubicBezTo>
                    <a:pt x="6750" y="11528"/>
                    <a:pt x="6075" y="11246"/>
                    <a:pt x="5119" y="11012"/>
                  </a:cubicBezTo>
                  <a:cubicBezTo>
                    <a:pt x="4162" y="10777"/>
                    <a:pt x="2925" y="10589"/>
                    <a:pt x="2025" y="10495"/>
                  </a:cubicBezTo>
                  <a:cubicBezTo>
                    <a:pt x="1125" y="10401"/>
                    <a:pt x="562" y="10401"/>
                    <a:pt x="450" y="10636"/>
                  </a:cubicBezTo>
                  <a:cubicBezTo>
                    <a:pt x="337" y="10871"/>
                    <a:pt x="675" y="11340"/>
                    <a:pt x="1856" y="11763"/>
                  </a:cubicBezTo>
                  <a:cubicBezTo>
                    <a:pt x="3037" y="12186"/>
                    <a:pt x="5062" y="12561"/>
                    <a:pt x="7481" y="12326"/>
                  </a:cubicBezTo>
                  <a:cubicBezTo>
                    <a:pt x="9900" y="12092"/>
                    <a:pt x="12713" y="11246"/>
                    <a:pt x="14963" y="9838"/>
                  </a:cubicBezTo>
                  <a:cubicBezTo>
                    <a:pt x="17213" y="8429"/>
                    <a:pt x="18900" y="6457"/>
                    <a:pt x="19688" y="5001"/>
                  </a:cubicBezTo>
                  <a:cubicBezTo>
                    <a:pt x="20475" y="3546"/>
                    <a:pt x="20362" y="2606"/>
                    <a:pt x="20081" y="1761"/>
                  </a:cubicBezTo>
                  <a:cubicBezTo>
                    <a:pt x="19800" y="916"/>
                    <a:pt x="19350" y="165"/>
                    <a:pt x="18956" y="24"/>
                  </a:cubicBezTo>
                  <a:cubicBezTo>
                    <a:pt x="18562" y="-117"/>
                    <a:pt x="18225" y="353"/>
                    <a:pt x="17831" y="1902"/>
                  </a:cubicBezTo>
                  <a:cubicBezTo>
                    <a:pt x="17437" y="3452"/>
                    <a:pt x="16987" y="6081"/>
                    <a:pt x="16987" y="8758"/>
                  </a:cubicBezTo>
                  <a:cubicBezTo>
                    <a:pt x="16987" y="11434"/>
                    <a:pt x="17437" y="14158"/>
                    <a:pt x="17887" y="16130"/>
                  </a:cubicBezTo>
                  <a:cubicBezTo>
                    <a:pt x="18337" y="18102"/>
                    <a:pt x="18787" y="19323"/>
                    <a:pt x="19294" y="20168"/>
                  </a:cubicBezTo>
                  <a:cubicBezTo>
                    <a:pt x="19800" y="21013"/>
                    <a:pt x="20362" y="21483"/>
                    <a:pt x="20756" y="21295"/>
                  </a:cubicBezTo>
                  <a:cubicBezTo>
                    <a:pt x="21150" y="21107"/>
                    <a:pt x="21375" y="20262"/>
                    <a:pt x="21600" y="19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3" name="Line"/>
            <p:cNvSpPr/>
            <p:nvPr/>
          </p:nvSpPr>
          <p:spPr>
            <a:xfrm>
              <a:off x="16221267" y="584643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4" name="Line"/>
            <p:cNvSpPr/>
            <p:nvPr/>
          </p:nvSpPr>
          <p:spPr>
            <a:xfrm>
              <a:off x="17187772" y="0"/>
              <a:ext cx="766669" cy="657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fill="norm" stroke="1" extrusionOk="0">
                  <a:moveTo>
                    <a:pt x="1706" y="11368"/>
                  </a:moveTo>
                  <a:cubicBezTo>
                    <a:pt x="1222" y="11482"/>
                    <a:pt x="738" y="11596"/>
                    <a:pt x="399" y="12392"/>
                  </a:cubicBezTo>
                  <a:cubicBezTo>
                    <a:pt x="60" y="13187"/>
                    <a:pt x="-134" y="14665"/>
                    <a:pt x="108" y="15916"/>
                  </a:cubicBezTo>
                  <a:cubicBezTo>
                    <a:pt x="350" y="17166"/>
                    <a:pt x="1028" y="18189"/>
                    <a:pt x="2142" y="18587"/>
                  </a:cubicBezTo>
                  <a:cubicBezTo>
                    <a:pt x="3256" y="18985"/>
                    <a:pt x="4806" y="18758"/>
                    <a:pt x="6259" y="17337"/>
                  </a:cubicBezTo>
                  <a:cubicBezTo>
                    <a:pt x="7712" y="15916"/>
                    <a:pt x="9068" y="13301"/>
                    <a:pt x="9601" y="10743"/>
                  </a:cubicBezTo>
                  <a:cubicBezTo>
                    <a:pt x="10133" y="8185"/>
                    <a:pt x="9843" y="5684"/>
                    <a:pt x="9552" y="4093"/>
                  </a:cubicBezTo>
                  <a:cubicBezTo>
                    <a:pt x="9262" y="2501"/>
                    <a:pt x="8971" y="1819"/>
                    <a:pt x="8680" y="1194"/>
                  </a:cubicBezTo>
                  <a:cubicBezTo>
                    <a:pt x="8390" y="568"/>
                    <a:pt x="8099" y="0"/>
                    <a:pt x="7954" y="0"/>
                  </a:cubicBezTo>
                  <a:cubicBezTo>
                    <a:pt x="7809" y="0"/>
                    <a:pt x="7809" y="568"/>
                    <a:pt x="7712" y="2331"/>
                  </a:cubicBezTo>
                  <a:cubicBezTo>
                    <a:pt x="7615" y="4093"/>
                    <a:pt x="7421" y="7048"/>
                    <a:pt x="7324" y="9549"/>
                  </a:cubicBezTo>
                  <a:cubicBezTo>
                    <a:pt x="7227" y="12051"/>
                    <a:pt x="7227" y="14097"/>
                    <a:pt x="7227" y="15461"/>
                  </a:cubicBezTo>
                  <a:cubicBezTo>
                    <a:pt x="7227" y="16825"/>
                    <a:pt x="7227" y="17507"/>
                    <a:pt x="7470" y="18019"/>
                  </a:cubicBezTo>
                  <a:cubicBezTo>
                    <a:pt x="7712" y="18531"/>
                    <a:pt x="8196" y="18872"/>
                    <a:pt x="9407" y="19326"/>
                  </a:cubicBezTo>
                  <a:cubicBezTo>
                    <a:pt x="10618" y="19781"/>
                    <a:pt x="12555" y="20349"/>
                    <a:pt x="14008" y="20463"/>
                  </a:cubicBezTo>
                  <a:cubicBezTo>
                    <a:pt x="15461" y="20577"/>
                    <a:pt x="16429" y="20236"/>
                    <a:pt x="17253" y="19611"/>
                  </a:cubicBezTo>
                  <a:cubicBezTo>
                    <a:pt x="18076" y="18985"/>
                    <a:pt x="18754" y="18076"/>
                    <a:pt x="19141" y="16996"/>
                  </a:cubicBezTo>
                  <a:cubicBezTo>
                    <a:pt x="19529" y="15916"/>
                    <a:pt x="19626" y="14665"/>
                    <a:pt x="19432" y="13926"/>
                  </a:cubicBezTo>
                  <a:cubicBezTo>
                    <a:pt x="19238" y="13187"/>
                    <a:pt x="18754" y="12960"/>
                    <a:pt x="18221" y="12846"/>
                  </a:cubicBezTo>
                  <a:cubicBezTo>
                    <a:pt x="17688" y="12733"/>
                    <a:pt x="17107" y="12733"/>
                    <a:pt x="16720" y="13074"/>
                  </a:cubicBezTo>
                  <a:cubicBezTo>
                    <a:pt x="16332" y="13415"/>
                    <a:pt x="16139" y="14097"/>
                    <a:pt x="16284" y="15177"/>
                  </a:cubicBezTo>
                  <a:cubicBezTo>
                    <a:pt x="16429" y="16257"/>
                    <a:pt x="16914" y="17735"/>
                    <a:pt x="17834" y="18872"/>
                  </a:cubicBezTo>
                  <a:cubicBezTo>
                    <a:pt x="18754" y="20008"/>
                    <a:pt x="20110" y="20804"/>
                    <a:pt x="214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5" name="Line"/>
            <p:cNvSpPr/>
            <p:nvPr/>
          </p:nvSpPr>
          <p:spPr>
            <a:xfrm>
              <a:off x="17061907" y="470482"/>
              <a:ext cx="34248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6" name="Line"/>
            <p:cNvSpPr/>
            <p:nvPr/>
          </p:nvSpPr>
          <p:spPr>
            <a:xfrm>
              <a:off x="18452599" y="302439"/>
              <a:ext cx="757615" cy="49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fill="norm" stroke="1" extrusionOk="0">
                  <a:moveTo>
                    <a:pt x="0" y="3259"/>
                  </a:moveTo>
                  <a:cubicBezTo>
                    <a:pt x="296" y="8848"/>
                    <a:pt x="592" y="14437"/>
                    <a:pt x="789" y="17609"/>
                  </a:cubicBezTo>
                  <a:cubicBezTo>
                    <a:pt x="986" y="20781"/>
                    <a:pt x="1085" y="21536"/>
                    <a:pt x="1085" y="21385"/>
                  </a:cubicBezTo>
                  <a:cubicBezTo>
                    <a:pt x="1085" y="21234"/>
                    <a:pt x="986" y="20177"/>
                    <a:pt x="789" y="17533"/>
                  </a:cubicBezTo>
                  <a:cubicBezTo>
                    <a:pt x="592" y="14890"/>
                    <a:pt x="296" y="10660"/>
                    <a:pt x="395" y="7640"/>
                  </a:cubicBezTo>
                  <a:cubicBezTo>
                    <a:pt x="493" y="4619"/>
                    <a:pt x="986" y="2806"/>
                    <a:pt x="1479" y="1673"/>
                  </a:cubicBezTo>
                  <a:cubicBezTo>
                    <a:pt x="1973" y="540"/>
                    <a:pt x="2466" y="87"/>
                    <a:pt x="3008" y="12"/>
                  </a:cubicBezTo>
                  <a:cubicBezTo>
                    <a:pt x="3551" y="-64"/>
                    <a:pt x="4142" y="238"/>
                    <a:pt x="4636" y="842"/>
                  </a:cubicBezTo>
                  <a:cubicBezTo>
                    <a:pt x="5129" y="1446"/>
                    <a:pt x="5523" y="2353"/>
                    <a:pt x="5721" y="3335"/>
                  </a:cubicBezTo>
                  <a:cubicBezTo>
                    <a:pt x="5918" y="4316"/>
                    <a:pt x="5918" y="5374"/>
                    <a:pt x="5770" y="6205"/>
                  </a:cubicBezTo>
                  <a:cubicBezTo>
                    <a:pt x="5622" y="7035"/>
                    <a:pt x="5326" y="7639"/>
                    <a:pt x="4932" y="8093"/>
                  </a:cubicBezTo>
                  <a:cubicBezTo>
                    <a:pt x="4537" y="8546"/>
                    <a:pt x="4044" y="8848"/>
                    <a:pt x="3501" y="9074"/>
                  </a:cubicBezTo>
                  <a:cubicBezTo>
                    <a:pt x="2959" y="9301"/>
                    <a:pt x="2367" y="9452"/>
                    <a:pt x="2219" y="9226"/>
                  </a:cubicBezTo>
                  <a:cubicBezTo>
                    <a:pt x="2071" y="8999"/>
                    <a:pt x="2367" y="8395"/>
                    <a:pt x="3058" y="7791"/>
                  </a:cubicBezTo>
                  <a:cubicBezTo>
                    <a:pt x="3748" y="7186"/>
                    <a:pt x="4833" y="6582"/>
                    <a:pt x="5671" y="6053"/>
                  </a:cubicBezTo>
                  <a:cubicBezTo>
                    <a:pt x="6510" y="5525"/>
                    <a:pt x="7101" y="5072"/>
                    <a:pt x="7644" y="4770"/>
                  </a:cubicBezTo>
                  <a:cubicBezTo>
                    <a:pt x="8186" y="4467"/>
                    <a:pt x="8679" y="4316"/>
                    <a:pt x="9074" y="4543"/>
                  </a:cubicBezTo>
                  <a:cubicBezTo>
                    <a:pt x="9468" y="4770"/>
                    <a:pt x="9764" y="5374"/>
                    <a:pt x="10208" y="6658"/>
                  </a:cubicBezTo>
                  <a:cubicBezTo>
                    <a:pt x="10652" y="7942"/>
                    <a:pt x="11244" y="9905"/>
                    <a:pt x="12230" y="11114"/>
                  </a:cubicBezTo>
                  <a:cubicBezTo>
                    <a:pt x="13216" y="12322"/>
                    <a:pt x="14597" y="12775"/>
                    <a:pt x="15732" y="12473"/>
                  </a:cubicBezTo>
                  <a:cubicBezTo>
                    <a:pt x="16866" y="12171"/>
                    <a:pt x="17753" y="11114"/>
                    <a:pt x="18345" y="10283"/>
                  </a:cubicBezTo>
                  <a:cubicBezTo>
                    <a:pt x="18937" y="9452"/>
                    <a:pt x="19233" y="8848"/>
                    <a:pt x="19430" y="8168"/>
                  </a:cubicBezTo>
                  <a:cubicBezTo>
                    <a:pt x="19627" y="7488"/>
                    <a:pt x="19726" y="6733"/>
                    <a:pt x="19578" y="6129"/>
                  </a:cubicBezTo>
                  <a:cubicBezTo>
                    <a:pt x="19430" y="5525"/>
                    <a:pt x="19036" y="5072"/>
                    <a:pt x="18493" y="4921"/>
                  </a:cubicBezTo>
                  <a:cubicBezTo>
                    <a:pt x="17951" y="4770"/>
                    <a:pt x="17260" y="4921"/>
                    <a:pt x="16866" y="5374"/>
                  </a:cubicBezTo>
                  <a:cubicBezTo>
                    <a:pt x="16471" y="5827"/>
                    <a:pt x="16373" y="6582"/>
                    <a:pt x="16471" y="7262"/>
                  </a:cubicBezTo>
                  <a:cubicBezTo>
                    <a:pt x="16570" y="7942"/>
                    <a:pt x="16866" y="8546"/>
                    <a:pt x="17753" y="9377"/>
                  </a:cubicBezTo>
                  <a:cubicBezTo>
                    <a:pt x="18641" y="10207"/>
                    <a:pt x="20121" y="11265"/>
                    <a:pt x="21600" y="123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7" name="Line"/>
            <p:cNvSpPr/>
            <p:nvPr/>
          </p:nvSpPr>
          <p:spPr>
            <a:xfrm>
              <a:off x="19303618" y="325186"/>
              <a:ext cx="280215" cy="21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3" fill="norm" stroke="1" extrusionOk="0">
                  <a:moveTo>
                    <a:pt x="0" y="2057"/>
                  </a:moveTo>
                  <a:cubicBezTo>
                    <a:pt x="2400" y="6514"/>
                    <a:pt x="4800" y="10971"/>
                    <a:pt x="6667" y="14400"/>
                  </a:cubicBezTo>
                  <a:cubicBezTo>
                    <a:pt x="8533" y="17829"/>
                    <a:pt x="9867" y="20229"/>
                    <a:pt x="11067" y="20914"/>
                  </a:cubicBezTo>
                  <a:cubicBezTo>
                    <a:pt x="12267" y="21600"/>
                    <a:pt x="13333" y="20571"/>
                    <a:pt x="14400" y="18171"/>
                  </a:cubicBezTo>
                  <a:cubicBezTo>
                    <a:pt x="15467" y="15771"/>
                    <a:pt x="16533" y="12000"/>
                    <a:pt x="17733" y="8743"/>
                  </a:cubicBezTo>
                  <a:cubicBezTo>
                    <a:pt x="18933" y="5486"/>
                    <a:pt x="20267" y="274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8" name="Line"/>
            <p:cNvSpPr/>
            <p:nvPr/>
          </p:nvSpPr>
          <p:spPr>
            <a:xfrm>
              <a:off x="19666858" y="470482"/>
              <a:ext cx="41515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99" name="Line"/>
            <p:cNvSpPr/>
            <p:nvPr/>
          </p:nvSpPr>
          <p:spPr>
            <a:xfrm>
              <a:off x="19656481" y="242160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0" name="Line"/>
            <p:cNvSpPr/>
            <p:nvPr/>
          </p:nvSpPr>
          <p:spPr>
            <a:xfrm>
              <a:off x="19819522" y="337561"/>
              <a:ext cx="970171" cy="24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284" fill="norm" stroke="1" extrusionOk="0">
                  <a:moveTo>
                    <a:pt x="295" y="14227"/>
                  </a:moveTo>
                  <a:cubicBezTo>
                    <a:pt x="1058" y="15427"/>
                    <a:pt x="1821" y="16627"/>
                    <a:pt x="2585" y="16177"/>
                  </a:cubicBezTo>
                  <a:cubicBezTo>
                    <a:pt x="3348" y="15727"/>
                    <a:pt x="4111" y="13627"/>
                    <a:pt x="4493" y="11827"/>
                  </a:cubicBezTo>
                  <a:cubicBezTo>
                    <a:pt x="4874" y="10027"/>
                    <a:pt x="4874" y="8527"/>
                    <a:pt x="4340" y="7177"/>
                  </a:cubicBezTo>
                  <a:cubicBezTo>
                    <a:pt x="3806" y="5827"/>
                    <a:pt x="2737" y="4627"/>
                    <a:pt x="1974" y="4027"/>
                  </a:cubicBezTo>
                  <a:cubicBezTo>
                    <a:pt x="1211" y="3427"/>
                    <a:pt x="753" y="3427"/>
                    <a:pt x="409" y="4027"/>
                  </a:cubicBezTo>
                  <a:cubicBezTo>
                    <a:pt x="66" y="4627"/>
                    <a:pt x="-163" y="5827"/>
                    <a:pt x="142" y="7927"/>
                  </a:cubicBezTo>
                  <a:cubicBezTo>
                    <a:pt x="448" y="10027"/>
                    <a:pt x="1287" y="13027"/>
                    <a:pt x="2279" y="14527"/>
                  </a:cubicBezTo>
                  <a:cubicBezTo>
                    <a:pt x="3272" y="16027"/>
                    <a:pt x="4416" y="16027"/>
                    <a:pt x="5294" y="14977"/>
                  </a:cubicBezTo>
                  <a:cubicBezTo>
                    <a:pt x="6172" y="13927"/>
                    <a:pt x="6783" y="11827"/>
                    <a:pt x="7241" y="9727"/>
                  </a:cubicBezTo>
                  <a:cubicBezTo>
                    <a:pt x="7698" y="7627"/>
                    <a:pt x="8004" y="5527"/>
                    <a:pt x="8156" y="5227"/>
                  </a:cubicBezTo>
                  <a:cubicBezTo>
                    <a:pt x="8309" y="4927"/>
                    <a:pt x="8309" y="6427"/>
                    <a:pt x="8347" y="7927"/>
                  </a:cubicBezTo>
                  <a:cubicBezTo>
                    <a:pt x="8385" y="9427"/>
                    <a:pt x="8462" y="10927"/>
                    <a:pt x="8576" y="12427"/>
                  </a:cubicBezTo>
                  <a:cubicBezTo>
                    <a:pt x="8691" y="13927"/>
                    <a:pt x="8843" y="15427"/>
                    <a:pt x="9263" y="15727"/>
                  </a:cubicBezTo>
                  <a:cubicBezTo>
                    <a:pt x="9683" y="16027"/>
                    <a:pt x="10370" y="15127"/>
                    <a:pt x="10828" y="13927"/>
                  </a:cubicBezTo>
                  <a:cubicBezTo>
                    <a:pt x="11286" y="12727"/>
                    <a:pt x="11515" y="11227"/>
                    <a:pt x="11629" y="9127"/>
                  </a:cubicBezTo>
                  <a:cubicBezTo>
                    <a:pt x="11744" y="7027"/>
                    <a:pt x="11744" y="4327"/>
                    <a:pt x="11706" y="3877"/>
                  </a:cubicBezTo>
                  <a:cubicBezTo>
                    <a:pt x="11667" y="3427"/>
                    <a:pt x="11591" y="5227"/>
                    <a:pt x="11667" y="7627"/>
                  </a:cubicBezTo>
                  <a:cubicBezTo>
                    <a:pt x="11744" y="10027"/>
                    <a:pt x="11973" y="13027"/>
                    <a:pt x="12316" y="15277"/>
                  </a:cubicBezTo>
                  <a:cubicBezTo>
                    <a:pt x="12660" y="17527"/>
                    <a:pt x="13118" y="19027"/>
                    <a:pt x="13499" y="19027"/>
                  </a:cubicBezTo>
                  <a:cubicBezTo>
                    <a:pt x="13881" y="19027"/>
                    <a:pt x="14186" y="17527"/>
                    <a:pt x="14720" y="14527"/>
                  </a:cubicBezTo>
                  <a:cubicBezTo>
                    <a:pt x="15255" y="11527"/>
                    <a:pt x="16018" y="7027"/>
                    <a:pt x="16590" y="4327"/>
                  </a:cubicBezTo>
                  <a:cubicBezTo>
                    <a:pt x="17163" y="1627"/>
                    <a:pt x="17544" y="727"/>
                    <a:pt x="17926" y="277"/>
                  </a:cubicBezTo>
                  <a:cubicBezTo>
                    <a:pt x="18308" y="-173"/>
                    <a:pt x="18689" y="-173"/>
                    <a:pt x="19185" y="1027"/>
                  </a:cubicBezTo>
                  <a:cubicBezTo>
                    <a:pt x="19682" y="2227"/>
                    <a:pt x="20292" y="4627"/>
                    <a:pt x="20712" y="7477"/>
                  </a:cubicBezTo>
                  <a:cubicBezTo>
                    <a:pt x="21132" y="10327"/>
                    <a:pt x="21361" y="13627"/>
                    <a:pt x="21399" y="16027"/>
                  </a:cubicBezTo>
                  <a:cubicBezTo>
                    <a:pt x="21437" y="18427"/>
                    <a:pt x="21284" y="19927"/>
                    <a:pt x="20674" y="20677"/>
                  </a:cubicBezTo>
                  <a:cubicBezTo>
                    <a:pt x="20063" y="21427"/>
                    <a:pt x="18995" y="21427"/>
                    <a:pt x="18155" y="20977"/>
                  </a:cubicBezTo>
                  <a:cubicBezTo>
                    <a:pt x="17315" y="20527"/>
                    <a:pt x="16705" y="19627"/>
                    <a:pt x="16094" y="18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1" name="Line"/>
            <p:cNvSpPr/>
            <p:nvPr/>
          </p:nvSpPr>
          <p:spPr>
            <a:xfrm>
              <a:off x="406293" y="1485707"/>
              <a:ext cx="807967" cy="67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498" fill="norm" stroke="1" extrusionOk="0">
                  <a:moveTo>
                    <a:pt x="513" y="9598"/>
                  </a:moveTo>
                  <a:cubicBezTo>
                    <a:pt x="236" y="10913"/>
                    <a:pt x="-41" y="12229"/>
                    <a:pt x="5" y="13764"/>
                  </a:cubicBezTo>
                  <a:cubicBezTo>
                    <a:pt x="51" y="15299"/>
                    <a:pt x="421" y="17054"/>
                    <a:pt x="1021" y="18205"/>
                  </a:cubicBezTo>
                  <a:cubicBezTo>
                    <a:pt x="1621" y="19356"/>
                    <a:pt x="2451" y="19904"/>
                    <a:pt x="3559" y="19411"/>
                  </a:cubicBezTo>
                  <a:cubicBezTo>
                    <a:pt x="4667" y="18918"/>
                    <a:pt x="6051" y="17383"/>
                    <a:pt x="7113" y="15025"/>
                  </a:cubicBezTo>
                  <a:cubicBezTo>
                    <a:pt x="8174" y="12668"/>
                    <a:pt x="8913" y="9488"/>
                    <a:pt x="8913" y="7021"/>
                  </a:cubicBezTo>
                  <a:cubicBezTo>
                    <a:pt x="8913" y="4554"/>
                    <a:pt x="8174" y="2800"/>
                    <a:pt x="7574" y="1648"/>
                  </a:cubicBezTo>
                  <a:cubicBezTo>
                    <a:pt x="6974" y="497"/>
                    <a:pt x="6513" y="-51"/>
                    <a:pt x="6282" y="4"/>
                  </a:cubicBezTo>
                  <a:cubicBezTo>
                    <a:pt x="6051" y="59"/>
                    <a:pt x="6051" y="717"/>
                    <a:pt x="6097" y="2964"/>
                  </a:cubicBezTo>
                  <a:cubicBezTo>
                    <a:pt x="6144" y="5212"/>
                    <a:pt x="6236" y="9050"/>
                    <a:pt x="6282" y="12174"/>
                  </a:cubicBezTo>
                  <a:cubicBezTo>
                    <a:pt x="6328" y="15299"/>
                    <a:pt x="6328" y="17711"/>
                    <a:pt x="6328" y="19246"/>
                  </a:cubicBezTo>
                  <a:cubicBezTo>
                    <a:pt x="6328" y="20781"/>
                    <a:pt x="6328" y="21439"/>
                    <a:pt x="6421" y="21494"/>
                  </a:cubicBezTo>
                  <a:cubicBezTo>
                    <a:pt x="6513" y="21549"/>
                    <a:pt x="6697" y="21001"/>
                    <a:pt x="6882" y="20453"/>
                  </a:cubicBezTo>
                  <a:cubicBezTo>
                    <a:pt x="7067" y="19904"/>
                    <a:pt x="7251" y="19356"/>
                    <a:pt x="7621" y="18972"/>
                  </a:cubicBezTo>
                  <a:cubicBezTo>
                    <a:pt x="7990" y="18589"/>
                    <a:pt x="8544" y="18369"/>
                    <a:pt x="9005" y="18479"/>
                  </a:cubicBezTo>
                  <a:cubicBezTo>
                    <a:pt x="9467" y="18589"/>
                    <a:pt x="9836" y="19027"/>
                    <a:pt x="10944" y="19466"/>
                  </a:cubicBezTo>
                  <a:cubicBezTo>
                    <a:pt x="12051" y="19904"/>
                    <a:pt x="13897" y="20343"/>
                    <a:pt x="15236" y="20288"/>
                  </a:cubicBezTo>
                  <a:cubicBezTo>
                    <a:pt x="16574" y="20233"/>
                    <a:pt x="17405" y="19685"/>
                    <a:pt x="17959" y="18863"/>
                  </a:cubicBezTo>
                  <a:cubicBezTo>
                    <a:pt x="18513" y="18040"/>
                    <a:pt x="18790" y="16944"/>
                    <a:pt x="18697" y="16231"/>
                  </a:cubicBezTo>
                  <a:cubicBezTo>
                    <a:pt x="18605" y="15519"/>
                    <a:pt x="18144" y="15190"/>
                    <a:pt x="17682" y="15025"/>
                  </a:cubicBezTo>
                  <a:cubicBezTo>
                    <a:pt x="17221" y="14861"/>
                    <a:pt x="16759" y="14861"/>
                    <a:pt x="16344" y="15025"/>
                  </a:cubicBezTo>
                  <a:cubicBezTo>
                    <a:pt x="15928" y="15190"/>
                    <a:pt x="15559" y="15519"/>
                    <a:pt x="15421" y="15957"/>
                  </a:cubicBezTo>
                  <a:cubicBezTo>
                    <a:pt x="15282" y="16396"/>
                    <a:pt x="15374" y="16944"/>
                    <a:pt x="15882" y="17711"/>
                  </a:cubicBezTo>
                  <a:cubicBezTo>
                    <a:pt x="16390" y="18479"/>
                    <a:pt x="17313" y="19466"/>
                    <a:pt x="18328" y="19959"/>
                  </a:cubicBezTo>
                  <a:cubicBezTo>
                    <a:pt x="19344" y="20453"/>
                    <a:pt x="20451" y="20453"/>
                    <a:pt x="21559" y="20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2" name="Line"/>
            <p:cNvSpPr/>
            <p:nvPr/>
          </p:nvSpPr>
          <p:spPr>
            <a:xfrm>
              <a:off x="249078" y="1881930"/>
              <a:ext cx="25945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3" name="Line"/>
            <p:cNvSpPr/>
            <p:nvPr/>
          </p:nvSpPr>
          <p:spPr>
            <a:xfrm>
              <a:off x="1331214" y="1919843"/>
              <a:ext cx="1294494" cy="209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0792" fill="norm" stroke="1" extrusionOk="0">
                  <a:moveTo>
                    <a:pt x="1508" y="2414"/>
                  </a:moveTo>
                  <a:cubicBezTo>
                    <a:pt x="1220" y="2414"/>
                    <a:pt x="932" y="2414"/>
                    <a:pt x="644" y="2928"/>
                  </a:cubicBezTo>
                  <a:cubicBezTo>
                    <a:pt x="356" y="3442"/>
                    <a:pt x="68" y="4471"/>
                    <a:pt x="11" y="6528"/>
                  </a:cubicBezTo>
                  <a:cubicBezTo>
                    <a:pt x="-47" y="8585"/>
                    <a:pt x="126" y="11671"/>
                    <a:pt x="385" y="13385"/>
                  </a:cubicBezTo>
                  <a:cubicBezTo>
                    <a:pt x="644" y="15100"/>
                    <a:pt x="990" y="15442"/>
                    <a:pt x="1307" y="15614"/>
                  </a:cubicBezTo>
                  <a:cubicBezTo>
                    <a:pt x="1623" y="15785"/>
                    <a:pt x="1911" y="15785"/>
                    <a:pt x="2084" y="14928"/>
                  </a:cubicBezTo>
                  <a:cubicBezTo>
                    <a:pt x="2257" y="14071"/>
                    <a:pt x="2315" y="12357"/>
                    <a:pt x="2286" y="10642"/>
                  </a:cubicBezTo>
                  <a:cubicBezTo>
                    <a:pt x="2257" y="8928"/>
                    <a:pt x="2142" y="7214"/>
                    <a:pt x="2286" y="5500"/>
                  </a:cubicBezTo>
                  <a:cubicBezTo>
                    <a:pt x="2430" y="3785"/>
                    <a:pt x="2833" y="2071"/>
                    <a:pt x="3351" y="1042"/>
                  </a:cubicBezTo>
                  <a:cubicBezTo>
                    <a:pt x="3870" y="14"/>
                    <a:pt x="4503" y="-329"/>
                    <a:pt x="4907" y="357"/>
                  </a:cubicBezTo>
                  <a:cubicBezTo>
                    <a:pt x="5310" y="1042"/>
                    <a:pt x="5483" y="2757"/>
                    <a:pt x="5655" y="5328"/>
                  </a:cubicBezTo>
                  <a:cubicBezTo>
                    <a:pt x="5828" y="7900"/>
                    <a:pt x="6001" y="11328"/>
                    <a:pt x="6203" y="14242"/>
                  </a:cubicBezTo>
                  <a:cubicBezTo>
                    <a:pt x="6404" y="17157"/>
                    <a:pt x="6635" y="19557"/>
                    <a:pt x="7124" y="20414"/>
                  </a:cubicBezTo>
                  <a:cubicBezTo>
                    <a:pt x="7614" y="21271"/>
                    <a:pt x="8363" y="20585"/>
                    <a:pt x="9025" y="19214"/>
                  </a:cubicBezTo>
                  <a:cubicBezTo>
                    <a:pt x="9687" y="17842"/>
                    <a:pt x="10263" y="15785"/>
                    <a:pt x="10667" y="14071"/>
                  </a:cubicBezTo>
                  <a:cubicBezTo>
                    <a:pt x="11070" y="12357"/>
                    <a:pt x="11300" y="10985"/>
                    <a:pt x="11387" y="9442"/>
                  </a:cubicBezTo>
                  <a:cubicBezTo>
                    <a:pt x="11473" y="7900"/>
                    <a:pt x="11415" y="6185"/>
                    <a:pt x="11243" y="5157"/>
                  </a:cubicBezTo>
                  <a:cubicBezTo>
                    <a:pt x="11070" y="4128"/>
                    <a:pt x="10782" y="3785"/>
                    <a:pt x="10407" y="3442"/>
                  </a:cubicBezTo>
                  <a:cubicBezTo>
                    <a:pt x="10033" y="3100"/>
                    <a:pt x="9572" y="2757"/>
                    <a:pt x="9342" y="3614"/>
                  </a:cubicBezTo>
                  <a:cubicBezTo>
                    <a:pt x="9111" y="4471"/>
                    <a:pt x="9111" y="6528"/>
                    <a:pt x="9342" y="9100"/>
                  </a:cubicBezTo>
                  <a:cubicBezTo>
                    <a:pt x="9572" y="11671"/>
                    <a:pt x="10033" y="14757"/>
                    <a:pt x="10695" y="16814"/>
                  </a:cubicBezTo>
                  <a:cubicBezTo>
                    <a:pt x="11358" y="18871"/>
                    <a:pt x="12222" y="19900"/>
                    <a:pt x="12913" y="19214"/>
                  </a:cubicBezTo>
                  <a:cubicBezTo>
                    <a:pt x="13604" y="18528"/>
                    <a:pt x="14123" y="16128"/>
                    <a:pt x="14411" y="13385"/>
                  </a:cubicBezTo>
                  <a:cubicBezTo>
                    <a:pt x="14699" y="10642"/>
                    <a:pt x="14756" y="7557"/>
                    <a:pt x="14843" y="6871"/>
                  </a:cubicBezTo>
                  <a:cubicBezTo>
                    <a:pt x="14929" y="6185"/>
                    <a:pt x="15044" y="7900"/>
                    <a:pt x="15159" y="9614"/>
                  </a:cubicBezTo>
                  <a:cubicBezTo>
                    <a:pt x="15275" y="11328"/>
                    <a:pt x="15390" y="13042"/>
                    <a:pt x="15476" y="14757"/>
                  </a:cubicBezTo>
                  <a:cubicBezTo>
                    <a:pt x="15563" y="16471"/>
                    <a:pt x="15620" y="18185"/>
                    <a:pt x="15707" y="18185"/>
                  </a:cubicBezTo>
                  <a:cubicBezTo>
                    <a:pt x="15793" y="18185"/>
                    <a:pt x="15908" y="16471"/>
                    <a:pt x="16167" y="14242"/>
                  </a:cubicBezTo>
                  <a:cubicBezTo>
                    <a:pt x="16427" y="12014"/>
                    <a:pt x="16830" y="9271"/>
                    <a:pt x="17175" y="7728"/>
                  </a:cubicBezTo>
                  <a:cubicBezTo>
                    <a:pt x="17521" y="6185"/>
                    <a:pt x="17809" y="5842"/>
                    <a:pt x="18039" y="6528"/>
                  </a:cubicBezTo>
                  <a:cubicBezTo>
                    <a:pt x="18270" y="7214"/>
                    <a:pt x="18443" y="8928"/>
                    <a:pt x="18529" y="10814"/>
                  </a:cubicBezTo>
                  <a:cubicBezTo>
                    <a:pt x="18615" y="12700"/>
                    <a:pt x="18615" y="14757"/>
                    <a:pt x="18702" y="15100"/>
                  </a:cubicBezTo>
                  <a:cubicBezTo>
                    <a:pt x="18788" y="15442"/>
                    <a:pt x="18961" y="14071"/>
                    <a:pt x="19105" y="12528"/>
                  </a:cubicBezTo>
                  <a:cubicBezTo>
                    <a:pt x="19249" y="10985"/>
                    <a:pt x="19364" y="9271"/>
                    <a:pt x="19508" y="7728"/>
                  </a:cubicBezTo>
                  <a:cubicBezTo>
                    <a:pt x="19652" y="6185"/>
                    <a:pt x="19825" y="4814"/>
                    <a:pt x="20055" y="4642"/>
                  </a:cubicBezTo>
                  <a:cubicBezTo>
                    <a:pt x="20286" y="4471"/>
                    <a:pt x="20574" y="5500"/>
                    <a:pt x="20833" y="8242"/>
                  </a:cubicBezTo>
                  <a:cubicBezTo>
                    <a:pt x="21092" y="10985"/>
                    <a:pt x="21323" y="15442"/>
                    <a:pt x="21553" y="19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4" name="Line"/>
            <p:cNvSpPr/>
            <p:nvPr/>
          </p:nvSpPr>
          <p:spPr>
            <a:xfrm>
              <a:off x="2843651" y="2151765"/>
              <a:ext cx="207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5" name="Line"/>
            <p:cNvSpPr/>
            <p:nvPr/>
          </p:nvSpPr>
          <p:spPr>
            <a:xfrm>
              <a:off x="3661687" y="1516845"/>
              <a:ext cx="790600" cy="583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40" fill="norm" stroke="1" extrusionOk="0">
                  <a:moveTo>
                    <a:pt x="899" y="10420"/>
                  </a:moveTo>
                  <a:cubicBezTo>
                    <a:pt x="428" y="11699"/>
                    <a:pt x="-44" y="12977"/>
                    <a:pt x="3" y="14574"/>
                  </a:cubicBezTo>
                  <a:cubicBezTo>
                    <a:pt x="50" y="16172"/>
                    <a:pt x="616" y="18089"/>
                    <a:pt x="1371" y="19303"/>
                  </a:cubicBezTo>
                  <a:cubicBezTo>
                    <a:pt x="2125" y="20518"/>
                    <a:pt x="3069" y="21029"/>
                    <a:pt x="4201" y="20709"/>
                  </a:cubicBezTo>
                  <a:cubicBezTo>
                    <a:pt x="5332" y="20390"/>
                    <a:pt x="6653" y="19239"/>
                    <a:pt x="7643" y="16875"/>
                  </a:cubicBezTo>
                  <a:cubicBezTo>
                    <a:pt x="8634" y="14510"/>
                    <a:pt x="9294" y="10932"/>
                    <a:pt x="9435" y="8184"/>
                  </a:cubicBezTo>
                  <a:cubicBezTo>
                    <a:pt x="9577" y="5436"/>
                    <a:pt x="9200" y="3519"/>
                    <a:pt x="8822" y="2177"/>
                  </a:cubicBezTo>
                  <a:cubicBezTo>
                    <a:pt x="8445" y="835"/>
                    <a:pt x="8068" y="68"/>
                    <a:pt x="7832" y="4"/>
                  </a:cubicBezTo>
                  <a:cubicBezTo>
                    <a:pt x="7596" y="-60"/>
                    <a:pt x="7502" y="579"/>
                    <a:pt x="7455" y="3007"/>
                  </a:cubicBezTo>
                  <a:cubicBezTo>
                    <a:pt x="7408" y="5436"/>
                    <a:pt x="7408" y="9654"/>
                    <a:pt x="7455" y="12338"/>
                  </a:cubicBezTo>
                  <a:cubicBezTo>
                    <a:pt x="7502" y="15022"/>
                    <a:pt x="7596" y="16172"/>
                    <a:pt x="7785" y="17003"/>
                  </a:cubicBezTo>
                  <a:cubicBezTo>
                    <a:pt x="7973" y="17833"/>
                    <a:pt x="8256" y="18345"/>
                    <a:pt x="8870" y="18728"/>
                  </a:cubicBezTo>
                  <a:cubicBezTo>
                    <a:pt x="9483" y="19112"/>
                    <a:pt x="10426" y="19367"/>
                    <a:pt x="11605" y="19367"/>
                  </a:cubicBezTo>
                  <a:cubicBezTo>
                    <a:pt x="12784" y="19367"/>
                    <a:pt x="14199" y="19112"/>
                    <a:pt x="15189" y="18664"/>
                  </a:cubicBezTo>
                  <a:cubicBezTo>
                    <a:pt x="16180" y="18217"/>
                    <a:pt x="16746" y="17578"/>
                    <a:pt x="17170" y="17003"/>
                  </a:cubicBezTo>
                  <a:cubicBezTo>
                    <a:pt x="17594" y="16428"/>
                    <a:pt x="17877" y="15916"/>
                    <a:pt x="18019" y="15341"/>
                  </a:cubicBezTo>
                  <a:cubicBezTo>
                    <a:pt x="18160" y="14766"/>
                    <a:pt x="18160" y="14127"/>
                    <a:pt x="17925" y="13616"/>
                  </a:cubicBezTo>
                  <a:cubicBezTo>
                    <a:pt x="17689" y="13104"/>
                    <a:pt x="17217" y="12721"/>
                    <a:pt x="16746" y="12529"/>
                  </a:cubicBezTo>
                  <a:cubicBezTo>
                    <a:pt x="16274" y="12338"/>
                    <a:pt x="15802" y="12338"/>
                    <a:pt x="15378" y="12529"/>
                  </a:cubicBezTo>
                  <a:cubicBezTo>
                    <a:pt x="14953" y="12721"/>
                    <a:pt x="14576" y="13104"/>
                    <a:pt x="14435" y="13616"/>
                  </a:cubicBezTo>
                  <a:cubicBezTo>
                    <a:pt x="14293" y="14127"/>
                    <a:pt x="14387" y="14766"/>
                    <a:pt x="15001" y="15852"/>
                  </a:cubicBezTo>
                  <a:cubicBezTo>
                    <a:pt x="15614" y="16939"/>
                    <a:pt x="16746" y="18473"/>
                    <a:pt x="17925" y="19495"/>
                  </a:cubicBezTo>
                  <a:cubicBezTo>
                    <a:pt x="19104" y="20518"/>
                    <a:pt x="20330" y="21029"/>
                    <a:pt x="21556" y="21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6" name="Line"/>
            <p:cNvSpPr/>
            <p:nvPr/>
          </p:nvSpPr>
          <p:spPr>
            <a:xfrm>
              <a:off x="3497483" y="1964956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7" name="Line"/>
            <p:cNvSpPr/>
            <p:nvPr/>
          </p:nvSpPr>
          <p:spPr>
            <a:xfrm>
              <a:off x="5209901" y="1864632"/>
              <a:ext cx="321728" cy="223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fill="norm" stroke="1" extrusionOk="0">
                  <a:moveTo>
                    <a:pt x="0" y="11631"/>
                  </a:moveTo>
                  <a:cubicBezTo>
                    <a:pt x="2090" y="10302"/>
                    <a:pt x="4181" y="8972"/>
                    <a:pt x="6039" y="7809"/>
                  </a:cubicBezTo>
                  <a:cubicBezTo>
                    <a:pt x="7897" y="6646"/>
                    <a:pt x="9523" y="5649"/>
                    <a:pt x="10800" y="4486"/>
                  </a:cubicBezTo>
                  <a:cubicBezTo>
                    <a:pt x="12077" y="3323"/>
                    <a:pt x="13006" y="1994"/>
                    <a:pt x="12890" y="1163"/>
                  </a:cubicBezTo>
                  <a:cubicBezTo>
                    <a:pt x="12774" y="332"/>
                    <a:pt x="11613" y="0"/>
                    <a:pt x="9755" y="0"/>
                  </a:cubicBezTo>
                  <a:cubicBezTo>
                    <a:pt x="7897" y="0"/>
                    <a:pt x="5342" y="332"/>
                    <a:pt x="3716" y="1163"/>
                  </a:cubicBezTo>
                  <a:cubicBezTo>
                    <a:pt x="2090" y="1994"/>
                    <a:pt x="1394" y="3323"/>
                    <a:pt x="1742" y="6480"/>
                  </a:cubicBezTo>
                  <a:cubicBezTo>
                    <a:pt x="2090" y="9637"/>
                    <a:pt x="3484" y="14622"/>
                    <a:pt x="6039" y="17612"/>
                  </a:cubicBezTo>
                  <a:cubicBezTo>
                    <a:pt x="8594" y="20603"/>
                    <a:pt x="12310" y="21600"/>
                    <a:pt x="15097" y="21434"/>
                  </a:cubicBezTo>
                  <a:cubicBezTo>
                    <a:pt x="17884" y="21268"/>
                    <a:pt x="19742" y="19938"/>
                    <a:pt x="21600" y="18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8" name="Line"/>
            <p:cNvSpPr/>
            <p:nvPr/>
          </p:nvSpPr>
          <p:spPr>
            <a:xfrm>
              <a:off x="5615491" y="1890315"/>
              <a:ext cx="203270" cy="61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441" fill="norm" stroke="1" extrusionOk="0">
                  <a:moveTo>
                    <a:pt x="15033" y="798"/>
                  </a:moveTo>
                  <a:cubicBezTo>
                    <a:pt x="13593" y="434"/>
                    <a:pt x="12153" y="70"/>
                    <a:pt x="9813" y="10"/>
                  </a:cubicBezTo>
                  <a:cubicBezTo>
                    <a:pt x="7473" y="-51"/>
                    <a:pt x="4233" y="192"/>
                    <a:pt x="2253" y="616"/>
                  </a:cubicBezTo>
                  <a:cubicBezTo>
                    <a:pt x="273" y="1041"/>
                    <a:pt x="-447" y="1648"/>
                    <a:pt x="273" y="2437"/>
                  </a:cubicBezTo>
                  <a:cubicBezTo>
                    <a:pt x="993" y="3225"/>
                    <a:pt x="3153" y="4196"/>
                    <a:pt x="6033" y="4742"/>
                  </a:cubicBezTo>
                  <a:cubicBezTo>
                    <a:pt x="8913" y="5288"/>
                    <a:pt x="12513" y="5410"/>
                    <a:pt x="15213" y="4985"/>
                  </a:cubicBezTo>
                  <a:cubicBezTo>
                    <a:pt x="17913" y="4560"/>
                    <a:pt x="19713" y="3589"/>
                    <a:pt x="19893" y="2740"/>
                  </a:cubicBezTo>
                  <a:cubicBezTo>
                    <a:pt x="20073" y="1891"/>
                    <a:pt x="18633" y="1162"/>
                    <a:pt x="17913" y="1162"/>
                  </a:cubicBezTo>
                  <a:cubicBezTo>
                    <a:pt x="17193" y="1162"/>
                    <a:pt x="17193" y="1891"/>
                    <a:pt x="17733" y="3832"/>
                  </a:cubicBezTo>
                  <a:cubicBezTo>
                    <a:pt x="18273" y="5774"/>
                    <a:pt x="19353" y="8929"/>
                    <a:pt x="20073" y="11720"/>
                  </a:cubicBezTo>
                  <a:cubicBezTo>
                    <a:pt x="20793" y="14511"/>
                    <a:pt x="21153" y="16938"/>
                    <a:pt x="21153" y="18637"/>
                  </a:cubicBezTo>
                  <a:cubicBezTo>
                    <a:pt x="21153" y="20336"/>
                    <a:pt x="20793" y="21306"/>
                    <a:pt x="20433" y="21428"/>
                  </a:cubicBezTo>
                  <a:cubicBezTo>
                    <a:pt x="20073" y="21549"/>
                    <a:pt x="19713" y="20821"/>
                    <a:pt x="19533" y="20153"/>
                  </a:cubicBezTo>
                  <a:cubicBezTo>
                    <a:pt x="19353" y="19486"/>
                    <a:pt x="19353" y="18879"/>
                    <a:pt x="19353" y="18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09" name="Line"/>
            <p:cNvSpPr/>
            <p:nvPr/>
          </p:nvSpPr>
          <p:spPr>
            <a:xfrm>
              <a:off x="5967517" y="1892308"/>
              <a:ext cx="352862" cy="190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fill="norm" stroke="1" extrusionOk="0">
                  <a:moveTo>
                    <a:pt x="0" y="0"/>
                  </a:moveTo>
                  <a:cubicBezTo>
                    <a:pt x="847" y="1543"/>
                    <a:pt x="1694" y="3086"/>
                    <a:pt x="2329" y="5979"/>
                  </a:cubicBezTo>
                  <a:cubicBezTo>
                    <a:pt x="2965" y="8871"/>
                    <a:pt x="3388" y="13114"/>
                    <a:pt x="3918" y="16007"/>
                  </a:cubicBezTo>
                  <a:cubicBezTo>
                    <a:pt x="4447" y="18900"/>
                    <a:pt x="5082" y="20443"/>
                    <a:pt x="6035" y="21021"/>
                  </a:cubicBezTo>
                  <a:cubicBezTo>
                    <a:pt x="6988" y="21600"/>
                    <a:pt x="8259" y="21214"/>
                    <a:pt x="9318" y="19093"/>
                  </a:cubicBezTo>
                  <a:cubicBezTo>
                    <a:pt x="10376" y="16971"/>
                    <a:pt x="11224" y="13114"/>
                    <a:pt x="11647" y="10221"/>
                  </a:cubicBezTo>
                  <a:cubicBezTo>
                    <a:pt x="12071" y="7329"/>
                    <a:pt x="12071" y="5400"/>
                    <a:pt x="12282" y="5979"/>
                  </a:cubicBezTo>
                  <a:cubicBezTo>
                    <a:pt x="12494" y="6557"/>
                    <a:pt x="12918" y="9643"/>
                    <a:pt x="13447" y="11957"/>
                  </a:cubicBezTo>
                  <a:cubicBezTo>
                    <a:pt x="13976" y="14271"/>
                    <a:pt x="14612" y="15814"/>
                    <a:pt x="15988" y="16586"/>
                  </a:cubicBezTo>
                  <a:cubicBezTo>
                    <a:pt x="17365" y="17357"/>
                    <a:pt x="19482" y="17357"/>
                    <a:pt x="21600" y="17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0" name="Line"/>
            <p:cNvSpPr/>
            <p:nvPr/>
          </p:nvSpPr>
          <p:spPr>
            <a:xfrm>
              <a:off x="6447757" y="1554868"/>
              <a:ext cx="817047" cy="57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94" fill="norm" stroke="1" extrusionOk="0">
                  <a:moveTo>
                    <a:pt x="2933" y="16301"/>
                  </a:moveTo>
                  <a:cubicBezTo>
                    <a:pt x="2841" y="15662"/>
                    <a:pt x="2750" y="15023"/>
                    <a:pt x="2477" y="14703"/>
                  </a:cubicBezTo>
                  <a:cubicBezTo>
                    <a:pt x="2203" y="14384"/>
                    <a:pt x="1748" y="14384"/>
                    <a:pt x="1292" y="14575"/>
                  </a:cubicBezTo>
                  <a:cubicBezTo>
                    <a:pt x="836" y="14767"/>
                    <a:pt x="381" y="15150"/>
                    <a:pt x="153" y="15726"/>
                  </a:cubicBezTo>
                  <a:cubicBezTo>
                    <a:pt x="-75" y="16301"/>
                    <a:pt x="-75" y="17068"/>
                    <a:pt x="335" y="17643"/>
                  </a:cubicBezTo>
                  <a:cubicBezTo>
                    <a:pt x="745" y="18218"/>
                    <a:pt x="1566" y="18601"/>
                    <a:pt x="2203" y="18729"/>
                  </a:cubicBezTo>
                  <a:cubicBezTo>
                    <a:pt x="2841" y="18857"/>
                    <a:pt x="3297" y="18729"/>
                    <a:pt x="3707" y="18410"/>
                  </a:cubicBezTo>
                  <a:cubicBezTo>
                    <a:pt x="4117" y="18090"/>
                    <a:pt x="4482" y="17579"/>
                    <a:pt x="4573" y="17004"/>
                  </a:cubicBezTo>
                  <a:cubicBezTo>
                    <a:pt x="4664" y="16429"/>
                    <a:pt x="4482" y="15790"/>
                    <a:pt x="4436" y="15790"/>
                  </a:cubicBezTo>
                  <a:cubicBezTo>
                    <a:pt x="4391" y="15790"/>
                    <a:pt x="4482" y="16429"/>
                    <a:pt x="4983" y="17068"/>
                  </a:cubicBezTo>
                  <a:cubicBezTo>
                    <a:pt x="5484" y="17707"/>
                    <a:pt x="6396" y="18346"/>
                    <a:pt x="7353" y="18537"/>
                  </a:cubicBezTo>
                  <a:cubicBezTo>
                    <a:pt x="8310" y="18729"/>
                    <a:pt x="9312" y="18474"/>
                    <a:pt x="10087" y="17707"/>
                  </a:cubicBezTo>
                  <a:cubicBezTo>
                    <a:pt x="10862" y="16940"/>
                    <a:pt x="11409" y="15662"/>
                    <a:pt x="11773" y="13425"/>
                  </a:cubicBezTo>
                  <a:cubicBezTo>
                    <a:pt x="12138" y="11188"/>
                    <a:pt x="12320" y="7993"/>
                    <a:pt x="12274" y="5756"/>
                  </a:cubicBezTo>
                  <a:cubicBezTo>
                    <a:pt x="12229" y="3520"/>
                    <a:pt x="11955" y="2242"/>
                    <a:pt x="11682" y="1347"/>
                  </a:cubicBezTo>
                  <a:cubicBezTo>
                    <a:pt x="11409" y="452"/>
                    <a:pt x="11135" y="-59"/>
                    <a:pt x="10998" y="5"/>
                  </a:cubicBezTo>
                  <a:cubicBezTo>
                    <a:pt x="10862" y="69"/>
                    <a:pt x="10862" y="708"/>
                    <a:pt x="10816" y="3264"/>
                  </a:cubicBezTo>
                  <a:cubicBezTo>
                    <a:pt x="10771" y="5820"/>
                    <a:pt x="10679" y="10294"/>
                    <a:pt x="10725" y="13361"/>
                  </a:cubicBezTo>
                  <a:cubicBezTo>
                    <a:pt x="10771" y="16429"/>
                    <a:pt x="10953" y="18090"/>
                    <a:pt x="11181" y="19177"/>
                  </a:cubicBezTo>
                  <a:cubicBezTo>
                    <a:pt x="11409" y="20263"/>
                    <a:pt x="11682" y="20774"/>
                    <a:pt x="12047" y="21094"/>
                  </a:cubicBezTo>
                  <a:cubicBezTo>
                    <a:pt x="12411" y="21413"/>
                    <a:pt x="12867" y="21541"/>
                    <a:pt x="13550" y="21158"/>
                  </a:cubicBezTo>
                  <a:cubicBezTo>
                    <a:pt x="14234" y="20774"/>
                    <a:pt x="15145" y="19879"/>
                    <a:pt x="15738" y="19113"/>
                  </a:cubicBezTo>
                  <a:cubicBezTo>
                    <a:pt x="16330" y="18346"/>
                    <a:pt x="16603" y="17707"/>
                    <a:pt x="16877" y="17132"/>
                  </a:cubicBezTo>
                  <a:cubicBezTo>
                    <a:pt x="17150" y="16556"/>
                    <a:pt x="17424" y="16045"/>
                    <a:pt x="17697" y="16045"/>
                  </a:cubicBezTo>
                  <a:cubicBezTo>
                    <a:pt x="17971" y="16045"/>
                    <a:pt x="18244" y="16556"/>
                    <a:pt x="18517" y="17132"/>
                  </a:cubicBezTo>
                  <a:cubicBezTo>
                    <a:pt x="18791" y="17707"/>
                    <a:pt x="19064" y="18346"/>
                    <a:pt x="19429" y="18857"/>
                  </a:cubicBezTo>
                  <a:cubicBezTo>
                    <a:pt x="19793" y="19368"/>
                    <a:pt x="20249" y="19752"/>
                    <a:pt x="20614" y="19688"/>
                  </a:cubicBezTo>
                  <a:cubicBezTo>
                    <a:pt x="20978" y="19624"/>
                    <a:pt x="21252" y="19113"/>
                    <a:pt x="21525" y="18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1" name="Line"/>
            <p:cNvSpPr/>
            <p:nvPr/>
          </p:nvSpPr>
          <p:spPr>
            <a:xfrm>
              <a:off x="7192155" y="1767769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2" name="Line"/>
            <p:cNvSpPr/>
            <p:nvPr/>
          </p:nvSpPr>
          <p:spPr>
            <a:xfrm>
              <a:off x="6735510" y="1892308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3" name="Line"/>
            <p:cNvSpPr/>
            <p:nvPr/>
          </p:nvSpPr>
          <p:spPr>
            <a:xfrm>
              <a:off x="7428863" y="1914363"/>
              <a:ext cx="624691" cy="15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20" fill="norm" stroke="1" extrusionOk="0">
                  <a:moveTo>
                    <a:pt x="2216" y="2700"/>
                  </a:moveTo>
                  <a:cubicBezTo>
                    <a:pt x="1620" y="2700"/>
                    <a:pt x="1023" y="2700"/>
                    <a:pt x="605" y="3900"/>
                  </a:cubicBezTo>
                  <a:cubicBezTo>
                    <a:pt x="188" y="5100"/>
                    <a:pt x="-51" y="7500"/>
                    <a:pt x="9" y="9900"/>
                  </a:cubicBezTo>
                  <a:cubicBezTo>
                    <a:pt x="68" y="12300"/>
                    <a:pt x="426" y="14700"/>
                    <a:pt x="1262" y="16620"/>
                  </a:cubicBezTo>
                  <a:cubicBezTo>
                    <a:pt x="2097" y="18540"/>
                    <a:pt x="3410" y="19980"/>
                    <a:pt x="4305" y="19980"/>
                  </a:cubicBezTo>
                  <a:cubicBezTo>
                    <a:pt x="5200" y="19980"/>
                    <a:pt x="5677" y="18540"/>
                    <a:pt x="5797" y="16620"/>
                  </a:cubicBezTo>
                  <a:cubicBezTo>
                    <a:pt x="5916" y="14700"/>
                    <a:pt x="5677" y="12300"/>
                    <a:pt x="5200" y="10620"/>
                  </a:cubicBezTo>
                  <a:cubicBezTo>
                    <a:pt x="4722" y="8940"/>
                    <a:pt x="4006" y="7980"/>
                    <a:pt x="3171" y="7020"/>
                  </a:cubicBezTo>
                  <a:cubicBezTo>
                    <a:pt x="2336" y="6060"/>
                    <a:pt x="1381" y="5100"/>
                    <a:pt x="1321" y="4380"/>
                  </a:cubicBezTo>
                  <a:cubicBezTo>
                    <a:pt x="1262" y="3660"/>
                    <a:pt x="2097" y="3180"/>
                    <a:pt x="3529" y="2460"/>
                  </a:cubicBezTo>
                  <a:cubicBezTo>
                    <a:pt x="4961" y="1740"/>
                    <a:pt x="6990" y="780"/>
                    <a:pt x="8303" y="300"/>
                  </a:cubicBezTo>
                  <a:cubicBezTo>
                    <a:pt x="9615" y="-180"/>
                    <a:pt x="10212" y="-180"/>
                    <a:pt x="10510" y="1020"/>
                  </a:cubicBezTo>
                  <a:cubicBezTo>
                    <a:pt x="10809" y="2220"/>
                    <a:pt x="10809" y="4620"/>
                    <a:pt x="10749" y="7020"/>
                  </a:cubicBezTo>
                  <a:cubicBezTo>
                    <a:pt x="10689" y="9420"/>
                    <a:pt x="10570" y="11820"/>
                    <a:pt x="10451" y="14460"/>
                  </a:cubicBezTo>
                  <a:cubicBezTo>
                    <a:pt x="10331" y="17100"/>
                    <a:pt x="10212" y="19980"/>
                    <a:pt x="10331" y="20460"/>
                  </a:cubicBezTo>
                  <a:cubicBezTo>
                    <a:pt x="10451" y="20940"/>
                    <a:pt x="10809" y="19020"/>
                    <a:pt x="11286" y="15900"/>
                  </a:cubicBezTo>
                  <a:cubicBezTo>
                    <a:pt x="11763" y="12780"/>
                    <a:pt x="12360" y="8460"/>
                    <a:pt x="12957" y="5580"/>
                  </a:cubicBezTo>
                  <a:cubicBezTo>
                    <a:pt x="13553" y="2700"/>
                    <a:pt x="14150" y="1260"/>
                    <a:pt x="14747" y="3180"/>
                  </a:cubicBezTo>
                  <a:cubicBezTo>
                    <a:pt x="15343" y="5100"/>
                    <a:pt x="15940" y="10380"/>
                    <a:pt x="17074" y="13980"/>
                  </a:cubicBezTo>
                  <a:cubicBezTo>
                    <a:pt x="18208" y="17580"/>
                    <a:pt x="19878" y="19500"/>
                    <a:pt x="21549" y="21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4" name="Line"/>
            <p:cNvSpPr/>
            <p:nvPr/>
          </p:nvSpPr>
          <p:spPr>
            <a:xfrm>
              <a:off x="8728141" y="1871551"/>
              <a:ext cx="290594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571" y="1440"/>
                    <a:pt x="5143" y="2880"/>
                    <a:pt x="8743" y="6480"/>
                  </a:cubicBezTo>
                  <a:cubicBezTo>
                    <a:pt x="12343" y="10080"/>
                    <a:pt x="16971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5" name="Line"/>
            <p:cNvSpPr/>
            <p:nvPr/>
          </p:nvSpPr>
          <p:spPr>
            <a:xfrm>
              <a:off x="8748898" y="1871551"/>
              <a:ext cx="238702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6" name="Line"/>
            <p:cNvSpPr/>
            <p:nvPr/>
          </p:nvSpPr>
          <p:spPr>
            <a:xfrm>
              <a:off x="8811168" y="1830038"/>
              <a:ext cx="7264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5760"/>
                    <a:pt x="14400" y="11520"/>
                    <a:pt x="18000" y="15120"/>
                  </a:cubicBezTo>
                  <a:cubicBezTo>
                    <a:pt x="21600" y="18720"/>
                    <a:pt x="216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7" name="Line"/>
            <p:cNvSpPr/>
            <p:nvPr/>
          </p:nvSpPr>
          <p:spPr>
            <a:xfrm>
              <a:off x="9122517" y="1778147"/>
              <a:ext cx="118433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1600" fill="norm" stroke="1" extrusionOk="0">
                  <a:moveTo>
                    <a:pt x="3503" y="0"/>
                  </a:moveTo>
                  <a:cubicBezTo>
                    <a:pt x="7589" y="0"/>
                    <a:pt x="11676" y="0"/>
                    <a:pt x="15178" y="2400"/>
                  </a:cubicBezTo>
                  <a:cubicBezTo>
                    <a:pt x="18681" y="4800"/>
                    <a:pt x="21600" y="9600"/>
                    <a:pt x="18973" y="13200"/>
                  </a:cubicBezTo>
                  <a:cubicBezTo>
                    <a:pt x="16346" y="16800"/>
                    <a:pt x="8173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8" name="Line"/>
            <p:cNvSpPr/>
            <p:nvPr/>
          </p:nvSpPr>
          <p:spPr>
            <a:xfrm>
              <a:off x="8535306" y="1747012"/>
              <a:ext cx="213593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8" h="21600" fill="norm" stroke="1" extrusionOk="0">
                  <a:moveTo>
                    <a:pt x="9700" y="0"/>
                  </a:moveTo>
                  <a:cubicBezTo>
                    <a:pt x="5988" y="1800"/>
                    <a:pt x="2275" y="3600"/>
                    <a:pt x="757" y="6413"/>
                  </a:cubicBezTo>
                  <a:cubicBezTo>
                    <a:pt x="-762" y="9225"/>
                    <a:pt x="-87" y="13050"/>
                    <a:pt x="3626" y="15750"/>
                  </a:cubicBezTo>
                  <a:cubicBezTo>
                    <a:pt x="7338" y="18450"/>
                    <a:pt x="14088" y="20025"/>
                    <a:pt x="2083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19" name="Line"/>
            <p:cNvSpPr/>
            <p:nvPr/>
          </p:nvSpPr>
          <p:spPr>
            <a:xfrm>
              <a:off x="10062713" y="1810929"/>
              <a:ext cx="346713" cy="57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39" fill="norm" stroke="1" extrusionOk="0">
                  <a:moveTo>
                    <a:pt x="11169" y="1868"/>
                  </a:moveTo>
                  <a:cubicBezTo>
                    <a:pt x="9244" y="1225"/>
                    <a:pt x="7319" y="582"/>
                    <a:pt x="5822" y="260"/>
                  </a:cubicBezTo>
                  <a:cubicBezTo>
                    <a:pt x="4325" y="-61"/>
                    <a:pt x="3256" y="-61"/>
                    <a:pt x="2293" y="132"/>
                  </a:cubicBezTo>
                  <a:cubicBezTo>
                    <a:pt x="1331" y="325"/>
                    <a:pt x="476" y="710"/>
                    <a:pt x="1117" y="1868"/>
                  </a:cubicBezTo>
                  <a:cubicBezTo>
                    <a:pt x="1759" y="3025"/>
                    <a:pt x="3897" y="4953"/>
                    <a:pt x="6036" y="5982"/>
                  </a:cubicBezTo>
                  <a:cubicBezTo>
                    <a:pt x="8175" y="7010"/>
                    <a:pt x="10313" y="7139"/>
                    <a:pt x="11917" y="7075"/>
                  </a:cubicBezTo>
                  <a:cubicBezTo>
                    <a:pt x="13521" y="7010"/>
                    <a:pt x="14590" y="6753"/>
                    <a:pt x="15339" y="6239"/>
                  </a:cubicBezTo>
                  <a:cubicBezTo>
                    <a:pt x="16087" y="5725"/>
                    <a:pt x="16515" y="4953"/>
                    <a:pt x="16301" y="4375"/>
                  </a:cubicBezTo>
                  <a:cubicBezTo>
                    <a:pt x="16087" y="3796"/>
                    <a:pt x="15232" y="3410"/>
                    <a:pt x="14270" y="3153"/>
                  </a:cubicBezTo>
                  <a:cubicBezTo>
                    <a:pt x="13307" y="2896"/>
                    <a:pt x="12238" y="2768"/>
                    <a:pt x="11917" y="3089"/>
                  </a:cubicBezTo>
                  <a:cubicBezTo>
                    <a:pt x="11596" y="3410"/>
                    <a:pt x="12024" y="4182"/>
                    <a:pt x="12880" y="6432"/>
                  </a:cubicBezTo>
                  <a:cubicBezTo>
                    <a:pt x="13735" y="8682"/>
                    <a:pt x="15018" y="12410"/>
                    <a:pt x="15553" y="15046"/>
                  </a:cubicBezTo>
                  <a:cubicBezTo>
                    <a:pt x="16087" y="17682"/>
                    <a:pt x="15874" y="19225"/>
                    <a:pt x="15125" y="20189"/>
                  </a:cubicBezTo>
                  <a:cubicBezTo>
                    <a:pt x="14377" y="21153"/>
                    <a:pt x="13093" y="21539"/>
                    <a:pt x="10848" y="21539"/>
                  </a:cubicBezTo>
                  <a:cubicBezTo>
                    <a:pt x="8602" y="21539"/>
                    <a:pt x="5394" y="21153"/>
                    <a:pt x="3470" y="20703"/>
                  </a:cubicBezTo>
                  <a:cubicBezTo>
                    <a:pt x="1545" y="20253"/>
                    <a:pt x="903" y="19739"/>
                    <a:pt x="476" y="19160"/>
                  </a:cubicBezTo>
                  <a:cubicBezTo>
                    <a:pt x="48" y="18582"/>
                    <a:pt x="-166" y="17939"/>
                    <a:pt x="155" y="17360"/>
                  </a:cubicBezTo>
                  <a:cubicBezTo>
                    <a:pt x="476" y="16782"/>
                    <a:pt x="1331" y="16268"/>
                    <a:pt x="3790" y="15496"/>
                  </a:cubicBezTo>
                  <a:cubicBezTo>
                    <a:pt x="6250" y="14725"/>
                    <a:pt x="10313" y="13696"/>
                    <a:pt x="13521" y="13053"/>
                  </a:cubicBezTo>
                  <a:cubicBezTo>
                    <a:pt x="16729" y="12410"/>
                    <a:pt x="19082" y="12153"/>
                    <a:pt x="21434" y="11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0" name="Line"/>
            <p:cNvSpPr/>
            <p:nvPr/>
          </p:nvSpPr>
          <p:spPr>
            <a:xfrm>
              <a:off x="10482073" y="2068739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1" name="Line"/>
            <p:cNvSpPr/>
            <p:nvPr/>
          </p:nvSpPr>
          <p:spPr>
            <a:xfrm>
              <a:off x="10399046" y="1840417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2" name="Line"/>
            <p:cNvSpPr/>
            <p:nvPr/>
          </p:nvSpPr>
          <p:spPr>
            <a:xfrm>
              <a:off x="10585856" y="1926675"/>
              <a:ext cx="906598" cy="24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155" fill="norm" stroke="1" extrusionOk="0">
                  <a:moveTo>
                    <a:pt x="0" y="620"/>
                  </a:moveTo>
                  <a:cubicBezTo>
                    <a:pt x="739" y="5420"/>
                    <a:pt x="1478" y="10220"/>
                    <a:pt x="2053" y="13220"/>
                  </a:cubicBezTo>
                  <a:cubicBezTo>
                    <a:pt x="2628" y="16220"/>
                    <a:pt x="3039" y="17420"/>
                    <a:pt x="3326" y="17270"/>
                  </a:cubicBezTo>
                  <a:cubicBezTo>
                    <a:pt x="3614" y="17120"/>
                    <a:pt x="3778" y="15620"/>
                    <a:pt x="4024" y="14270"/>
                  </a:cubicBezTo>
                  <a:cubicBezTo>
                    <a:pt x="4271" y="12920"/>
                    <a:pt x="4599" y="11720"/>
                    <a:pt x="5215" y="10970"/>
                  </a:cubicBezTo>
                  <a:cubicBezTo>
                    <a:pt x="5831" y="10220"/>
                    <a:pt x="6735" y="9920"/>
                    <a:pt x="7392" y="9620"/>
                  </a:cubicBezTo>
                  <a:cubicBezTo>
                    <a:pt x="8049" y="9320"/>
                    <a:pt x="8459" y="9020"/>
                    <a:pt x="8993" y="8420"/>
                  </a:cubicBezTo>
                  <a:cubicBezTo>
                    <a:pt x="9527" y="7820"/>
                    <a:pt x="10184" y="6920"/>
                    <a:pt x="10307" y="6170"/>
                  </a:cubicBezTo>
                  <a:cubicBezTo>
                    <a:pt x="10430" y="5420"/>
                    <a:pt x="10020" y="4820"/>
                    <a:pt x="9609" y="4520"/>
                  </a:cubicBezTo>
                  <a:cubicBezTo>
                    <a:pt x="9198" y="4220"/>
                    <a:pt x="8788" y="4220"/>
                    <a:pt x="8377" y="4520"/>
                  </a:cubicBezTo>
                  <a:cubicBezTo>
                    <a:pt x="7967" y="4820"/>
                    <a:pt x="7556" y="5420"/>
                    <a:pt x="7309" y="6470"/>
                  </a:cubicBezTo>
                  <a:cubicBezTo>
                    <a:pt x="7063" y="7520"/>
                    <a:pt x="6981" y="9020"/>
                    <a:pt x="7268" y="11120"/>
                  </a:cubicBezTo>
                  <a:cubicBezTo>
                    <a:pt x="7556" y="13220"/>
                    <a:pt x="8213" y="15920"/>
                    <a:pt x="9034" y="17720"/>
                  </a:cubicBezTo>
                  <a:cubicBezTo>
                    <a:pt x="9856" y="19520"/>
                    <a:pt x="10841" y="20420"/>
                    <a:pt x="11539" y="20870"/>
                  </a:cubicBezTo>
                  <a:cubicBezTo>
                    <a:pt x="12237" y="21320"/>
                    <a:pt x="12648" y="21320"/>
                    <a:pt x="13141" y="20270"/>
                  </a:cubicBezTo>
                  <a:cubicBezTo>
                    <a:pt x="13633" y="19220"/>
                    <a:pt x="14208" y="17120"/>
                    <a:pt x="14660" y="14570"/>
                  </a:cubicBezTo>
                  <a:cubicBezTo>
                    <a:pt x="15112" y="12020"/>
                    <a:pt x="15440" y="9020"/>
                    <a:pt x="15810" y="6470"/>
                  </a:cubicBezTo>
                  <a:cubicBezTo>
                    <a:pt x="16179" y="3920"/>
                    <a:pt x="16590" y="1820"/>
                    <a:pt x="17083" y="770"/>
                  </a:cubicBezTo>
                  <a:cubicBezTo>
                    <a:pt x="17576" y="-280"/>
                    <a:pt x="18151" y="-280"/>
                    <a:pt x="18767" y="920"/>
                  </a:cubicBezTo>
                  <a:cubicBezTo>
                    <a:pt x="19382" y="2120"/>
                    <a:pt x="20040" y="4520"/>
                    <a:pt x="20532" y="7370"/>
                  </a:cubicBezTo>
                  <a:cubicBezTo>
                    <a:pt x="21025" y="10220"/>
                    <a:pt x="21354" y="13520"/>
                    <a:pt x="21477" y="15920"/>
                  </a:cubicBezTo>
                  <a:cubicBezTo>
                    <a:pt x="21600" y="18320"/>
                    <a:pt x="21518" y="19820"/>
                    <a:pt x="20738" y="20120"/>
                  </a:cubicBezTo>
                  <a:cubicBezTo>
                    <a:pt x="19957" y="20420"/>
                    <a:pt x="18479" y="19520"/>
                    <a:pt x="17001" y="18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3" name="Line"/>
            <p:cNvSpPr/>
            <p:nvPr/>
          </p:nvSpPr>
          <p:spPr>
            <a:xfrm>
              <a:off x="4275855" y="2965655"/>
              <a:ext cx="225244" cy="3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120" fill="norm" stroke="1" extrusionOk="0">
                  <a:moveTo>
                    <a:pt x="0" y="2273"/>
                  </a:moveTo>
                  <a:cubicBezTo>
                    <a:pt x="0" y="1003"/>
                    <a:pt x="0" y="-268"/>
                    <a:pt x="164" y="50"/>
                  </a:cubicBezTo>
                  <a:cubicBezTo>
                    <a:pt x="327" y="367"/>
                    <a:pt x="655" y="2273"/>
                    <a:pt x="1145" y="5238"/>
                  </a:cubicBezTo>
                  <a:cubicBezTo>
                    <a:pt x="1636" y="8203"/>
                    <a:pt x="2291" y="12226"/>
                    <a:pt x="2618" y="14873"/>
                  </a:cubicBezTo>
                  <a:cubicBezTo>
                    <a:pt x="2945" y="17520"/>
                    <a:pt x="2945" y="18791"/>
                    <a:pt x="3109" y="18897"/>
                  </a:cubicBezTo>
                  <a:cubicBezTo>
                    <a:pt x="3273" y="19003"/>
                    <a:pt x="3600" y="17944"/>
                    <a:pt x="5073" y="16567"/>
                  </a:cubicBezTo>
                  <a:cubicBezTo>
                    <a:pt x="6545" y="15191"/>
                    <a:pt x="9164" y="13497"/>
                    <a:pt x="11455" y="12544"/>
                  </a:cubicBezTo>
                  <a:cubicBezTo>
                    <a:pt x="13745" y="11591"/>
                    <a:pt x="15709" y="11379"/>
                    <a:pt x="17673" y="12120"/>
                  </a:cubicBezTo>
                  <a:cubicBezTo>
                    <a:pt x="19636" y="12861"/>
                    <a:pt x="21600" y="14556"/>
                    <a:pt x="21273" y="16250"/>
                  </a:cubicBezTo>
                  <a:cubicBezTo>
                    <a:pt x="20945" y="17944"/>
                    <a:pt x="18327" y="19638"/>
                    <a:pt x="16036" y="20485"/>
                  </a:cubicBezTo>
                  <a:cubicBezTo>
                    <a:pt x="13745" y="21332"/>
                    <a:pt x="11782" y="21332"/>
                    <a:pt x="9982" y="20485"/>
                  </a:cubicBezTo>
                  <a:cubicBezTo>
                    <a:pt x="8182" y="19638"/>
                    <a:pt x="6545" y="17944"/>
                    <a:pt x="4909" y="16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4" name="Line"/>
            <p:cNvSpPr/>
            <p:nvPr/>
          </p:nvSpPr>
          <p:spPr>
            <a:xfrm>
              <a:off x="4649473" y="3272621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5" name="Line"/>
            <p:cNvSpPr/>
            <p:nvPr/>
          </p:nvSpPr>
          <p:spPr>
            <a:xfrm>
              <a:off x="4089046" y="2722572"/>
              <a:ext cx="443727" cy="165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93" fill="norm" stroke="1" extrusionOk="0">
                  <a:moveTo>
                    <a:pt x="0" y="18900"/>
                  </a:moveTo>
                  <a:cubicBezTo>
                    <a:pt x="670" y="17550"/>
                    <a:pt x="1340" y="16200"/>
                    <a:pt x="2847" y="15525"/>
                  </a:cubicBezTo>
                  <a:cubicBezTo>
                    <a:pt x="4353" y="14850"/>
                    <a:pt x="6698" y="14850"/>
                    <a:pt x="9042" y="15750"/>
                  </a:cubicBezTo>
                  <a:cubicBezTo>
                    <a:pt x="11386" y="16650"/>
                    <a:pt x="13730" y="18450"/>
                    <a:pt x="15405" y="19575"/>
                  </a:cubicBezTo>
                  <a:cubicBezTo>
                    <a:pt x="17079" y="20700"/>
                    <a:pt x="18084" y="21150"/>
                    <a:pt x="19005" y="21375"/>
                  </a:cubicBezTo>
                  <a:cubicBezTo>
                    <a:pt x="19926" y="21600"/>
                    <a:pt x="20763" y="21600"/>
                    <a:pt x="21181" y="20475"/>
                  </a:cubicBezTo>
                  <a:cubicBezTo>
                    <a:pt x="21600" y="19350"/>
                    <a:pt x="21600" y="17100"/>
                    <a:pt x="21014" y="13500"/>
                  </a:cubicBezTo>
                  <a:cubicBezTo>
                    <a:pt x="20428" y="9900"/>
                    <a:pt x="19256" y="4950"/>
                    <a:pt x="18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6" name="Line"/>
            <p:cNvSpPr/>
            <p:nvPr/>
          </p:nvSpPr>
          <p:spPr>
            <a:xfrm>
              <a:off x="5116496" y="3096190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7" name="Line"/>
            <p:cNvSpPr/>
            <p:nvPr/>
          </p:nvSpPr>
          <p:spPr>
            <a:xfrm>
              <a:off x="5386332" y="3096190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8" name="Line"/>
            <p:cNvSpPr/>
            <p:nvPr/>
          </p:nvSpPr>
          <p:spPr>
            <a:xfrm>
              <a:off x="5593897" y="3116946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29" name="Line"/>
            <p:cNvSpPr/>
            <p:nvPr/>
          </p:nvSpPr>
          <p:spPr>
            <a:xfrm>
              <a:off x="6102434" y="2930137"/>
              <a:ext cx="262918" cy="35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fill="norm" stroke="1" extrusionOk="0">
                  <a:moveTo>
                    <a:pt x="0" y="0"/>
                  </a:moveTo>
                  <a:cubicBezTo>
                    <a:pt x="853" y="5662"/>
                    <a:pt x="1705" y="11324"/>
                    <a:pt x="2274" y="14994"/>
                  </a:cubicBezTo>
                  <a:cubicBezTo>
                    <a:pt x="2842" y="18664"/>
                    <a:pt x="3126" y="20342"/>
                    <a:pt x="3268" y="20656"/>
                  </a:cubicBezTo>
                  <a:cubicBezTo>
                    <a:pt x="3411" y="20971"/>
                    <a:pt x="3411" y="19922"/>
                    <a:pt x="4263" y="18454"/>
                  </a:cubicBezTo>
                  <a:cubicBezTo>
                    <a:pt x="5116" y="16986"/>
                    <a:pt x="6821" y="15099"/>
                    <a:pt x="8384" y="13946"/>
                  </a:cubicBezTo>
                  <a:cubicBezTo>
                    <a:pt x="9947" y="12792"/>
                    <a:pt x="11368" y="12373"/>
                    <a:pt x="12789" y="12163"/>
                  </a:cubicBezTo>
                  <a:cubicBezTo>
                    <a:pt x="14211" y="11953"/>
                    <a:pt x="15632" y="11953"/>
                    <a:pt x="16911" y="12373"/>
                  </a:cubicBezTo>
                  <a:cubicBezTo>
                    <a:pt x="18189" y="12792"/>
                    <a:pt x="19326" y="13631"/>
                    <a:pt x="20179" y="14575"/>
                  </a:cubicBezTo>
                  <a:cubicBezTo>
                    <a:pt x="21032" y="15518"/>
                    <a:pt x="21600" y="16567"/>
                    <a:pt x="21600" y="17616"/>
                  </a:cubicBezTo>
                  <a:cubicBezTo>
                    <a:pt x="21600" y="18664"/>
                    <a:pt x="21032" y="19713"/>
                    <a:pt x="19042" y="20447"/>
                  </a:cubicBezTo>
                  <a:cubicBezTo>
                    <a:pt x="17053" y="21181"/>
                    <a:pt x="13642" y="21600"/>
                    <a:pt x="10232" y="20866"/>
                  </a:cubicBezTo>
                  <a:cubicBezTo>
                    <a:pt x="6821" y="20132"/>
                    <a:pt x="3411" y="18245"/>
                    <a:pt x="0" y="16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0" name="Line"/>
            <p:cNvSpPr/>
            <p:nvPr/>
          </p:nvSpPr>
          <p:spPr>
            <a:xfrm>
              <a:off x="6465674" y="3272621"/>
              <a:ext cx="134919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54" y="3000"/>
                    <a:pt x="1108" y="6000"/>
                    <a:pt x="2769" y="8100"/>
                  </a:cubicBezTo>
                  <a:cubicBezTo>
                    <a:pt x="4431" y="10200"/>
                    <a:pt x="7200" y="11400"/>
                    <a:pt x="10523" y="10800"/>
                  </a:cubicBezTo>
                  <a:cubicBezTo>
                    <a:pt x="13846" y="10200"/>
                    <a:pt x="17723" y="7800"/>
                    <a:pt x="19662" y="9300"/>
                  </a:cubicBezTo>
                  <a:cubicBezTo>
                    <a:pt x="21600" y="10800"/>
                    <a:pt x="21600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1" name="Line"/>
            <p:cNvSpPr/>
            <p:nvPr/>
          </p:nvSpPr>
          <p:spPr>
            <a:xfrm>
              <a:off x="5957138" y="2649923"/>
              <a:ext cx="412344" cy="14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13" fill="norm" stroke="1" extrusionOk="0">
                  <a:moveTo>
                    <a:pt x="0" y="18514"/>
                  </a:moveTo>
                  <a:cubicBezTo>
                    <a:pt x="2340" y="17486"/>
                    <a:pt x="4680" y="16457"/>
                    <a:pt x="7920" y="16971"/>
                  </a:cubicBezTo>
                  <a:cubicBezTo>
                    <a:pt x="11160" y="17486"/>
                    <a:pt x="15300" y="19543"/>
                    <a:pt x="17820" y="20571"/>
                  </a:cubicBezTo>
                  <a:cubicBezTo>
                    <a:pt x="20340" y="21600"/>
                    <a:pt x="21240" y="21600"/>
                    <a:pt x="21420" y="20314"/>
                  </a:cubicBezTo>
                  <a:cubicBezTo>
                    <a:pt x="21600" y="19029"/>
                    <a:pt x="21060" y="16457"/>
                    <a:pt x="20340" y="12857"/>
                  </a:cubicBezTo>
                  <a:cubicBezTo>
                    <a:pt x="19620" y="9257"/>
                    <a:pt x="18720" y="4629"/>
                    <a:pt x="178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2" name="Line"/>
            <p:cNvSpPr/>
            <p:nvPr/>
          </p:nvSpPr>
          <p:spPr>
            <a:xfrm>
              <a:off x="6922319" y="2764085"/>
              <a:ext cx="149189" cy="652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54" fill="norm" stroke="1" extrusionOk="0">
                  <a:moveTo>
                    <a:pt x="0" y="0"/>
                  </a:moveTo>
                  <a:cubicBezTo>
                    <a:pt x="4418" y="457"/>
                    <a:pt x="8836" y="914"/>
                    <a:pt x="12518" y="1371"/>
                  </a:cubicBezTo>
                  <a:cubicBezTo>
                    <a:pt x="16200" y="1829"/>
                    <a:pt x="19145" y="2286"/>
                    <a:pt x="20373" y="2800"/>
                  </a:cubicBezTo>
                  <a:cubicBezTo>
                    <a:pt x="21600" y="3314"/>
                    <a:pt x="21109" y="3886"/>
                    <a:pt x="20864" y="6286"/>
                  </a:cubicBezTo>
                  <a:cubicBezTo>
                    <a:pt x="20618" y="8686"/>
                    <a:pt x="20618" y="12914"/>
                    <a:pt x="20618" y="15429"/>
                  </a:cubicBezTo>
                  <a:cubicBezTo>
                    <a:pt x="20618" y="17943"/>
                    <a:pt x="20618" y="18743"/>
                    <a:pt x="20373" y="19486"/>
                  </a:cubicBezTo>
                  <a:cubicBezTo>
                    <a:pt x="20127" y="20229"/>
                    <a:pt x="19636" y="20914"/>
                    <a:pt x="18164" y="21257"/>
                  </a:cubicBezTo>
                  <a:cubicBezTo>
                    <a:pt x="16691" y="21600"/>
                    <a:pt x="14236" y="21600"/>
                    <a:pt x="11045" y="21486"/>
                  </a:cubicBezTo>
                  <a:cubicBezTo>
                    <a:pt x="7855" y="21371"/>
                    <a:pt x="3927" y="21143"/>
                    <a:pt x="0" y="20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3" name="Line"/>
            <p:cNvSpPr/>
            <p:nvPr/>
          </p:nvSpPr>
          <p:spPr>
            <a:xfrm>
              <a:off x="3727275" y="2691354"/>
              <a:ext cx="154206" cy="643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487" fill="norm" stroke="1" extrusionOk="0">
                  <a:moveTo>
                    <a:pt x="17076" y="349"/>
                  </a:moveTo>
                  <a:cubicBezTo>
                    <a:pt x="14676" y="118"/>
                    <a:pt x="12276" y="-113"/>
                    <a:pt x="9396" y="60"/>
                  </a:cubicBezTo>
                  <a:cubicBezTo>
                    <a:pt x="6516" y="234"/>
                    <a:pt x="3156" y="811"/>
                    <a:pt x="1476" y="1389"/>
                  </a:cubicBezTo>
                  <a:cubicBezTo>
                    <a:pt x="-204" y="1966"/>
                    <a:pt x="-204" y="2544"/>
                    <a:pt x="276" y="3988"/>
                  </a:cubicBezTo>
                  <a:cubicBezTo>
                    <a:pt x="756" y="5431"/>
                    <a:pt x="1716" y="7742"/>
                    <a:pt x="2436" y="10456"/>
                  </a:cubicBezTo>
                  <a:cubicBezTo>
                    <a:pt x="3156" y="13170"/>
                    <a:pt x="3636" y="16289"/>
                    <a:pt x="3876" y="18195"/>
                  </a:cubicBezTo>
                  <a:cubicBezTo>
                    <a:pt x="4116" y="20101"/>
                    <a:pt x="4116" y="20794"/>
                    <a:pt x="5796" y="21140"/>
                  </a:cubicBezTo>
                  <a:cubicBezTo>
                    <a:pt x="7476" y="21487"/>
                    <a:pt x="10836" y="21487"/>
                    <a:pt x="13716" y="21487"/>
                  </a:cubicBezTo>
                  <a:cubicBezTo>
                    <a:pt x="16596" y="21487"/>
                    <a:pt x="18996" y="21487"/>
                    <a:pt x="21396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4" name="Line"/>
            <p:cNvSpPr/>
            <p:nvPr/>
          </p:nvSpPr>
          <p:spPr>
            <a:xfrm>
              <a:off x="7576151" y="3089271"/>
              <a:ext cx="29059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371" y="10800"/>
                    <a:pt x="8743" y="0"/>
                    <a:pt x="12343" y="0"/>
                  </a:cubicBezTo>
                  <a:cubicBezTo>
                    <a:pt x="15943" y="0"/>
                    <a:pt x="187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5" name="Line"/>
            <p:cNvSpPr/>
            <p:nvPr/>
          </p:nvSpPr>
          <p:spPr>
            <a:xfrm>
              <a:off x="7617665" y="3210351"/>
              <a:ext cx="3009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6" name="Line"/>
            <p:cNvSpPr/>
            <p:nvPr/>
          </p:nvSpPr>
          <p:spPr>
            <a:xfrm>
              <a:off x="8574004" y="2848652"/>
              <a:ext cx="154138" cy="46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529" fill="norm" stroke="1" extrusionOk="0">
                  <a:moveTo>
                    <a:pt x="12747" y="1369"/>
                  </a:moveTo>
                  <a:cubicBezTo>
                    <a:pt x="14187" y="729"/>
                    <a:pt x="15627" y="89"/>
                    <a:pt x="15387" y="9"/>
                  </a:cubicBezTo>
                  <a:cubicBezTo>
                    <a:pt x="15147" y="-71"/>
                    <a:pt x="13227" y="409"/>
                    <a:pt x="10347" y="1049"/>
                  </a:cubicBezTo>
                  <a:cubicBezTo>
                    <a:pt x="7467" y="1689"/>
                    <a:pt x="3627" y="2489"/>
                    <a:pt x="1707" y="3289"/>
                  </a:cubicBezTo>
                  <a:cubicBezTo>
                    <a:pt x="-213" y="4089"/>
                    <a:pt x="-213" y="4889"/>
                    <a:pt x="267" y="6969"/>
                  </a:cubicBezTo>
                  <a:cubicBezTo>
                    <a:pt x="747" y="9049"/>
                    <a:pt x="1707" y="12409"/>
                    <a:pt x="2187" y="14489"/>
                  </a:cubicBezTo>
                  <a:cubicBezTo>
                    <a:pt x="2667" y="16569"/>
                    <a:pt x="2667" y="17369"/>
                    <a:pt x="2667" y="18169"/>
                  </a:cubicBezTo>
                  <a:cubicBezTo>
                    <a:pt x="2667" y="18969"/>
                    <a:pt x="2667" y="19769"/>
                    <a:pt x="5787" y="20329"/>
                  </a:cubicBezTo>
                  <a:cubicBezTo>
                    <a:pt x="8907" y="20889"/>
                    <a:pt x="15147" y="21209"/>
                    <a:pt x="21387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7" name="Line"/>
            <p:cNvSpPr/>
            <p:nvPr/>
          </p:nvSpPr>
          <p:spPr>
            <a:xfrm>
              <a:off x="9105194" y="3025081"/>
              <a:ext cx="224889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454" fill="norm" stroke="1" extrusionOk="0">
                  <a:moveTo>
                    <a:pt x="17348" y="1818"/>
                  </a:moveTo>
                  <a:cubicBezTo>
                    <a:pt x="13420" y="836"/>
                    <a:pt x="9493" y="-146"/>
                    <a:pt x="6548" y="18"/>
                  </a:cubicBezTo>
                  <a:cubicBezTo>
                    <a:pt x="3602" y="181"/>
                    <a:pt x="1639" y="1490"/>
                    <a:pt x="657" y="2963"/>
                  </a:cubicBezTo>
                  <a:cubicBezTo>
                    <a:pt x="-325" y="4436"/>
                    <a:pt x="-325" y="6072"/>
                    <a:pt x="1475" y="8854"/>
                  </a:cubicBezTo>
                  <a:cubicBezTo>
                    <a:pt x="3275" y="11636"/>
                    <a:pt x="6875" y="15563"/>
                    <a:pt x="10475" y="17854"/>
                  </a:cubicBezTo>
                  <a:cubicBezTo>
                    <a:pt x="14075" y="20145"/>
                    <a:pt x="17675" y="20799"/>
                    <a:pt x="21275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8" name="Line"/>
            <p:cNvSpPr/>
            <p:nvPr/>
          </p:nvSpPr>
          <p:spPr>
            <a:xfrm>
              <a:off x="9485757" y="3231107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39" name="Line"/>
            <p:cNvSpPr/>
            <p:nvPr/>
          </p:nvSpPr>
          <p:spPr>
            <a:xfrm>
              <a:off x="9070625" y="2753706"/>
              <a:ext cx="360445" cy="11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75" fill="norm" stroke="1" extrusionOk="0">
                  <a:moveTo>
                    <a:pt x="0" y="17673"/>
                  </a:moveTo>
                  <a:cubicBezTo>
                    <a:pt x="3291" y="17673"/>
                    <a:pt x="6583" y="17673"/>
                    <a:pt x="9771" y="18327"/>
                  </a:cubicBezTo>
                  <a:cubicBezTo>
                    <a:pt x="12960" y="18982"/>
                    <a:pt x="16046" y="20291"/>
                    <a:pt x="18103" y="20945"/>
                  </a:cubicBezTo>
                  <a:cubicBezTo>
                    <a:pt x="20160" y="21600"/>
                    <a:pt x="21189" y="21600"/>
                    <a:pt x="21394" y="20291"/>
                  </a:cubicBezTo>
                  <a:cubicBezTo>
                    <a:pt x="21600" y="18982"/>
                    <a:pt x="20983" y="16364"/>
                    <a:pt x="19954" y="12764"/>
                  </a:cubicBezTo>
                  <a:cubicBezTo>
                    <a:pt x="18926" y="9164"/>
                    <a:pt x="17486" y="4582"/>
                    <a:pt x="160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0" name="Line"/>
            <p:cNvSpPr/>
            <p:nvPr/>
          </p:nvSpPr>
          <p:spPr>
            <a:xfrm>
              <a:off x="9952780" y="3116946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1" name="Line"/>
            <p:cNvSpPr/>
            <p:nvPr/>
          </p:nvSpPr>
          <p:spPr>
            <a:xfrm>
              <a:off x="10243372" y="3116946"/>
              <a:ext cx="3113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2" name="Line"/>
            <p:cNvSpPr/>
            <p:nvPr/>
          </p:nvSpPr>
          <p:spPr>
            <a:xfrm>
              <a:off x="10513208" y="3137703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3" name="Line"/>
            <p:cNvSpPr/>
            <p:nvPr/>
          </p:nvSpPr>
          <p:spPr>
            <a:xfrm>
              <a:off x="11066341" y="3061076"/>
              <a:ext cx="235617" cy="25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52" fill="norm" stroke="1" extrusionOk="0">
                  <a:moveTo>
                    <a:pt x="19443" y="2963"/>
                  </a:moveTo>
                  <a:cubicBezTo>
                    <a:pt x="18504" y="1795"/>
                    <a:pt x="17565" y="628"/>
                    <a:pt x="14904" y="190"/>
                  </a:cubicBezTo>
                  <a:cubicBezTo>
                    <a:pt x="12243" y="-248"/>
                    <a:pt x="7860" y="44"/>
                    <a:pt x="4730" y="1357"/>
                  </a:cubicBezTo>
                  <a:cubicBezTo>
                    <a:pt x="1599" y="2671"/>
                    <a:pt x="-279" y="5006"/>
                    <a:pt x="34" y="7487"/>
                  </a:cubicBezTo>
                  <a:cubicBezTo>
                    <a:pt x="347" y="9968"/>
                    <a:pt x="2851" y="12595"/>
                    <a:pt x="6765" y="14930"/>
                  </a:cubicBezTo>
                  <a:cubicBezTo>
                    <a:pt x="10678" y="17266"/>
                    <a:pt x="15999" y="19309"/>
                    <a:pt x="21321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4" name="Line"/>
            <p:cNvSpPr/>
            <p:nvPr/>
          </p:nvSpPr>
          <p:spPr>
            <a:xfrm>
              <a:off x="11426497" y="3293377"/>
              <a:ext cx="15567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60" y="2769"/>
                    <a:pt x="1920" y="5538"/>
                    <a:pt x="3600" y="7200"/>
                  </a:cubicBezTo>
                  <a:cubicBezTo>
                    <a:pt x="5280" y="8862"/>
                    <a:pt x="7680" y="9415"/>
                    <a:pt x="10560" y="8585"/>
                  </a:cubicBezTo>
                  <a:cubicBezTo>
                    <a:pt x="13440" y="7754"/>
                    <a:pt x="16800" y="5538"/>
                    <a:pt x="18720" y="5815"/>
                  </a:cubicBezTo>
                  <a:cubicBezTo>
                    <a:pt x="20640" y="6092"/>
                    <a:pt x="21120" y="8862"/>
                    <a:pt x="21360" y="11908"/>
                  </a:cubicBezTo>
                  <a:cubicBezTo>
                    <a:pt x="21600" y="14954"/>
                    <a:pt x="21600" y="182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5" name="Line"/>
            <p:cNvSpPr/>
            <p:nvPr/>
          </p:nvSpPr>
          <p:spPr>
            <a:xfrm>
              <a:off x="10949096" y="2795219"/>
              <a:ext cx="410090" cy="9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073" fill="norm" stroke="1" extrusionOk="0">
                  <a:moveTo>
                    <a:pt x="0" y="15641"/>
                  </a:moveTo>
                  <a:cubicBezTo>
                    <a:pt x="5627" y="17131"/>
                    <a:pt x="11254" y="18621"/>
                    <a:pt x="14521" y="19366"/>
                  </a:cubicBezTo>
                  <a:cubicBezTo>
                    <a:pt x="17788" y="20110"/>
                    <a:pt x="18696" y="20110"/>
                    <a:pt x="19603" y="20483"/>
                  </a:cubicBezTo>
                  <a:cubicBezTo>
                    <a:pt x="20511" y="20855"/>
                    <a:pt x="21418" y="21600"/>
                    <a:pt x="21509" y="20483"/>
                  </a:cubicBezTo>
                  <a:cubicBezTo>
                    <a:pt x="21600" y="19365"/>
                    <a:pt x="20874" y="16386"/>
                    <a:pt x="19966" y="12662"/>
                  </a:cubicBezTo>
                  <a:cubicBezTo>
                    <a:pt x="19059" y="8938"/>
                    <a:pt x="17970" y="4469"/>
                    <a:pt x="168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6" name="Line"/>
            <p:cNvSpPr/>
            <p:nvPr/>
          </p:nvSpPr>
          <p:spPr>
            <a:xfrm>
              <a:off x="11789737" y="2820705"/>
              <a:ext cx="258411" cy="580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49" fill="norm" stroke="1" extrusionOk="0">
                  <a:moveTo>
                    <a:pt x="0" y="209"/>
                  </a:moveTo>
                  <a:cubicBezTo>
                    <a:pt x="3168" y="81"/>
                    <a:pt x="6336" y="-47"/>
                    <a:pt x="8640" y="17"/>
                  </a:cubicBezTo>
                  <a:cubicBezTo>
                    <a:pt x="10944" y="81"/>
                    <a:pt x="12384" y="336"/>
                    <a:pt x="13824" y="592"/>
                  </a:cubicBezTo>
                  <a:cubicBezTo>
                    <a:pt x="15264" y="848"/>
                    <a:pt x="16704" y="1103"/>
                    <a:pt x="17136" y="1551"/>
                  </a:cubicBezTo>
                  <a:cubicBezTo>
                    <a:pt x="17568" y="1998"/>
                    <a:pt x="16992" y="2637"/>
                    <a:pt x="17280" y="4107"/>
                  </a:cubicBezTo>
                  <a:cubicBezTo>
                    <a:pt x="17568" y="5577"/>
                    <a:pt x="18720" y="7877"/>
                    <a:pt x="19584" y="10370"/>
                  </a:cubicBezTo>
                  <a:cubicBezTo>
                    <a:pt x="20448" y="12862"/>
                    <a:pt x="21024" y="15546"/>
                    <a:pt x="21312" y="17207"/>
                  </a:cubicBezTo>
                  <a:cubicBezTo>
                    <a:pt x="21600" y="18869"/>
                    <a:pt x="21600" y="19508"/>
                    <a:pt x="21168" y="20083"/>
                  </a:cubicBezTo>
                  <a:cubicBezTo>
                    <a:pt x="20736" y="20658"/>
                    <a:pt x="19872" y="21170"/>
                    <a:pt x="18432" y="21361"/>
                  </a:cubicBezTo>
                  <a:cubicBezTo>
                    <a:pt x="16992" y="21553"/>
                    <a:pt x="14976" y="21425"/>
                    <a:pt x="13680" y="21042"/>
                  </a:cubicBezTo>
                  <a:cubicBezTo>
                    <a:pt x="12384" y="20658"/>
                    <a:pt x="11808" y="20019"/>
                    <a:pt x="11232" y="19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7" name="Line"/>
            <p:cNvSpPr/>
            <p:nvPr/>
          </p:nvSpPr>
          <p:spPr>
            <a:xfrm>
              <a:off x="12329408" y="3023542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8" name="Line"/>
            <p:cNvSpPr/>
            <p:nvPr/>
          </p:nvSpPr>
          <p:spPr>
            <a:xfrm>
              <a:off x="12703027" y="2813983"/>
              <a:ext cx="390433" cy="534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41" fill="norm" stroke="1" extrusionOk="0">
                  <a:moveTo>
                    <a:pt x="0" y="3007"/>
                  </a:moveTo>
                  <a:cubicBezTo>
                    <a:pt x="1137" y="5794"/>
                    <a:pt x="2274" y="8581"/>
                    <a:pt x="2937" y="11438"/>
                  </a:cubicBezTo>
                  <a:cubicBezTo>
                    <a:pt x="3600" y="14295"/>
                    <a:pt x="3789" y="17221"/>
                    <a:pt x="3884" y="19033"/>
                  </a:cubicBezTo>
                  <a:cubicBezTo>
                    <a:pt x="3979" y="20844"/>
                    <a:pt x="3979" y="21541"/>
                    <a:pt x="3979" y="21541"/>
                  </a:cubicBezTo>
                  <a:cubicBezTo>
                    <a:pt x="3979" y="21541"/>
                    <a:pt x="3979" y="20844"/>
                    <a:pt x="3884" y="18754"/>
                  </a:cubicBezTo>
                  <a:cubicBezTo>
                    <a:pt x="3789" y="16664"/>
                    <a:pt x="3600" y="13180"/>
                    <a:pt x="3126" y="10602"/>
                  </a:cubicBezTo>
                  <a:cubicBezTo>
                    <a:pt x="2653" y="8024"/>
                    <a:pt x="1895" y="6351"/>
                    <a:pt x="1421" y="5167"/>
                  </a:cubicBezTo>
                  <a:cubicBezTo>
                    <a:pt x="947" y="3982"/>
                    <a:pt x="758" y="3286"/>
                    <a:pt x="947" y="2589"/>
                  </a:cubicBezTo>
                  <a:cubicBezTo>
                    <a:pt x="1137" y="1892"/>
                    <a:pt x="1705" y="1195"/>
                    <a:pt x="3695" y="707"/>
                  </a:cubicBezTo>
                  <a:cubicBezTo>
                    <a:pt x="5684" y="220"/>
                    <a:pt x="9095" y="-59"/>
                    <a:pt x="11842" y="11"/>
                  </a:cubicBezTo>
                  <a:cubicBezTo>
                    <a:pt x="14589" y="80"/>
                    <a:pt x="16674" y="498"/>
                    <a:pt x="18284" y="1335"/>
                  </a:cubicBezTo>
                  <a:cubicBezTo>
                    <a:pt x="19895" y="2171"/>
                    <a:pt x="21032" y="3425"/>
                    <a:pt x="21316" y="4749"/>
                  </a:cubicBezTo>
                  <a:cubicBezTo>
                    <a:pt x="21600" y="6073"/>
                    <a:pt x="21032" y="7466"/>
                    <a:pt x="18947" y="8511"/>
                  </a:cubicBezTo>
                  <a:cubicBezTo>
                    <a:pt x="16863" y="9556"/>
                    <a:pt x="13263" y="10253"/>
                    <a:pt x="10516" y="10532"/>
                  </a:cubicBezTo>
                  <a:cubicBezTo>
                    <a:pt x="7768" y="10811"/>
                    <a:pt x="5874" y="10671"/>
                    <a:pt x="4547" y="9766"/>
                  </a:cubicBezTo>
                  <a:cubicBezTo>
                    <a:pt x="3221" y="8860"/>
                    <a:pt x="2463" y="7187"/>
                    <a:pt x="1705" y="5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49" name="Line"/>
            <p:cNvSpPr/>
            <p:nvPr/>
          </p:nvSpPr>
          <p:spPr>
            <a:xfrm>
              <a:off x="3175756" y="4165153"/>
              <a:ext cx="1038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0" name="Line"/>
            <p:cNvSpPr/>
            <p:nvPr/>
          </p:nvSpPr>
          <p:spPr>
            <a:xfrm>
              <a:off x="3165378" y="4061370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1" name="Line"/>
            <p:cNvSpPr/>
            <p:nvPr/>
          </p:nvSpPr>
          <p:spPr>
            <a:xfrm>
              <a:off x="3352187" y="4331206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2" name="Line"/>
            <p:cNvSpPr/>
            <p:nvPr/>
          </p:nvSpPr>
          <p:spPr>
            <a:xfrm>
              <a:off x="3590888" y="4161040"/>
              <a:ext cx="249080" cy="253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fill="norm" stroke="1" extrusionOk="0">
                  <a:moveTo>
                    <a:pt x="0" y="13482"/>
                  </a:moveTo>
                  <a:cubicBezTo>
                    <a:pt x="4500" y="10563"/>
                    <a:pt x="9000" y="7644"/>
                    <a:pt x="11550" y="5455"/>
                  </a:cubicBezTo>
                  <a:cubicBezTo>
                    <a:pt x="14100" y="3266"/>
                    <a:pt x="14700" y="1806"/>
                    <a:pt x="14250" y="931"/>
                  </a:cubicBezTo>
                  <a:cubicBezTo>
                    <a:pt x="13800" y="55"/>
                    <a:pt x="12300" y="-237"/>
                    <a:pt x="10200" y="201"/>
                  </a:cubicBezTo>
                  <a:cubicBezTo>
                    <a:pt x="8100" y="639"/>
                    <a:pt x="5400" y="1806"/>
                    <a:pt x="3600" y="4141"/>
                  </a:cubicBezTo>
                  <a:cubicBezTo>
                    <a:pt x="1800" y="6476"/>
                    <a:pt x="900" y="9979"/>
                    <a:pt x="1650" y="12752"/>
                  </a:cubicBezTo>
                  <a:cubicBezTo>
                    <a:pt x="2400" y="15525"/>
                    <a:pt x="4800" y="17568"/>
                    <a:pt x="8400" y="18882"/>
                  </a:cubicBezTo>
                  <a:cubicBezTo>
                    <a:pt x="12000" y="20195"/>
                    <a:pt x="16800" y="20779"/>
                    <a:pt x="21600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3" name="Line"/>
            <p:cNvSpPr/>
            <p:nvPr/>
          </p:nvSpPr>
          <p:spPr>
            <a:xfrm>
              <a:off x="3964506" y="4372720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4" name="Line"/>
            <p:cNvSpPr/>
            <p:nvPr/>
          </p:nvSpPr>
          <p:spPr>
            <a:xfrm>
              <a:off x="5054227" y="3991808"/>
              <a:ext cx="327328" cy="463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57" fill="norm" stroke="1" extrusionOk="0">
                  <a:moveTo>
                    <a:pt x="0" y="5137"/>
                  </a:moveTo>
                  <a:cubicBezTo>
                    <a:pt x="909" y="8817"/>
                    <a:pt x="1819" y="12497"/>
                    <a:pt x="2387" y="14977"/>
                  </a:cubicBezTo>
                  <a:cubicBezTo>
                    <a:pt x="2956" y="17457"/>
                    <a:pt x="3183" y="18737"/>
                    <a:pt x="3069" y="18977"/>
                  </a:cubicBezTo>
                  <a:cubicBezTo>
                    <a:pt x="2956" y="19217"/>
                    <a:pt x="2501" y="18417"/>
                    <a:pt x="2274" y="15857"/>
                  </a:cubicBezTo>
                  <a:cubicBezTo>
                    <a:pt x="2046" y="13297"/>
                    <a:pt x="2046" y="8977"/>
                    <a:pt x="2046" y="6417"/>
                  </a:cubicBezTo>
                  <a:cubicBezTo>
                    <a:pt x="2046" y="3857"/>
                    <a:pt x="2046" y="3057"/>
                    <a:pt x="3183" y="2257"/>
                  </a:cubicBezTo>
                  <a:cubicBezTo>
                    <a:pt x="4320" y="1457"/>
                    <a:pt x="6594" y="657"/>
                    <a:pt x="8981" y="257"/>
                  </a:cubicBezTo>
                  <a:cubicBezTo>
                    <a:pt x="11368" y="-143"/>
                    <a:pt x="13869" y="-143"/>
                    <a:pt x="15688" y="737"/>
                  </a:cubicBezTo>
                  <a:cubicBezTo>
                    <a:pt x="17507" y="1617"/>
                    <a:pt x="18644" y="3377"/>
                    <a:pt x="17621" y="5057"/>
                  </a:cubicBezTo>
                  <a:cubicBezTo>
                    <a:pt x="16598" y="6737"/>
                    <a:pt x="13415" y="8337"/>
                    <a:pt x="11027" y="9217"/>
                  </a:cubicBezTo>
                  <a:cubicBezTo>
                    <a:pt x="8640" y="10097"/>
                    <a:pt x="7048" y="10257"/>
                    <a:pt x="6821" y="10257"/>
                  </a:cubicBezTo>
                  <a:cubicBezTo>
                    <a:pt x="6594" y="10257"/>
                    <a:pt x="7731" y="10097"/>
                    <a:pt x="9549" y="10257"/>
                  </a:cubicBezTo>
                  <a:cubicBezTo>
                    <a:pt x="11368" y="10417"/>
                    <a:pt x="13869" y="10897"/>
                    <a:pt x="15916" y="11857"/>
                  </a:cubicBezTo>
                  <a:cubicBezTo>
                    <a:pt x="17962" y="12817"/>
                    <a:pt x="19554" y="14257"/>
                    <a:pt x="20463" y="15377"/>
                  </a:cubicBezTo>
                  <a:cubicBezTo>
                    <a:pt x="21373" y="16497"/>
                    <a:pt x="21600" y="17297"/>
                    <a:pt x="21486" y="18097"/>
                  </a:cubicBezTo>
                  <a:cubicBezTo>
                    <a:pt x="21373" y="18897"/>
                    <a:pt x="20918" y="19697"/>
                    <a:pt x="19440" y="20337"/>
                  </a:cubicBezTo>
                  <a:cubicBezTo>
                    <a:pt x="17962" y="20977"/>
                    <a:pt x="15461" y="21457"/>
                    <a:pt x="13187" y="21457"/>
                  </a:cubicBezTo>
                  <a:cubicBezTo>
                    <a:pt x="10914" y="21457"/>
                    <a:pt x="8867" y="20977"/>
                    <a:pt x="7389" y="20097"/>
                  </a:cubicBezTo>
                  <a:cubicBezTo>
                    <a:pt x="5912" y="19217"/>
                    <a:pt x="5002" y="17937"/>
                    <a:pt x="4093" y="16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5" name="Line"/>
            <p:cNvSpPr/>
            <p:nvPr/>
          </p:nvSpPr>
          <p:spPr>
            <a:xfrm>
              <a:off x="5822220" y="4142398"/>
              <a:ext cx="23870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fill="norm" stroke="1" extrusionOk="0">
                  <a:moveTo>
                    <a:pt x="0" y="20297"/>
                  </a:moveTo>
                  <a:cubicBezTo>
                    <a:pt x="1252" y="11040"/>
                    <a:pt x="2504" y="1783"/>
                    <a:pt x="6104" y="240"/>
                  </a:cubicBezTo>
                  <a:cubicBezTo>
                    <a:pt x="9704" y="-1303"/>
                    <a:pt x="15652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6" name="Line"/>
            <p:cNvSpPr/>
            <p:nvPr/>
          </p:nvSpPr>
          <p:spPr>
            <a:xfrm>
              <a:off x="5791085" y="4279315"/>
              <a:ext cx="33210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075" y="3600"/>
                    <a:pt x="12150" y="7200"/>
                    <a:pt x="15750" y="10800"/>
                  </a:cubicBezTo>
                  <a:cubicBezTo>
                    <a:pt x="19350" y="14400"/>
                    <a:pt x="2047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7" name="Line"/>
            <p:cNvSpPr/>
            <p:nvPr/>
          </p:nvSpPr>
          <p:spPr>
            <a:xfrm>
              <a:off x="6687223" y="4018967"/>
              <a:ext cx="349258" cy="284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114" fill="norm" stroke="1" extrusionOk="0">
                  <a:moveTo>
                    <a:pt x="16139" y="4695"/>
                  </a:moveTo>
                  <a:cubicBezTo>
                    <a:pt x="16139" y="3409"/>
                    <a:pt x="16139" y="2123"/>
                    <a:pt x="15615" y="1223"/>
                  </a:cubicBezTo>
                  <a:cubicBezTo>
                    <a:pt x="15090" y="323"/>
                    <a:pt x="14042" y="-191"/>
                    <a:pt x="11840" y="66"/>
                  </a:cubicBezTo>
                  <a:cubicBezTo>
                    <a:pt x="9638" y="323"/>
                    <a:pt x="6283" y="1352"/>
                    <a:pt x="3766" y="3795"/>
                  </a:cubicBezTo>
                  <a:cubicBezTo>
                    <a:pt x="1250" y="6238"/>
                    <a:pt x="-428" y="10095"/>
                    <a:pt x="96" y="13309"/>
                  </a:cubicBezTo>
                  <a:cubicBezTo>
                    <a:pt x="621" y="16523"/>
                    <a:pt x="3347" y="19095"/>
                    <a:pt x="7226" y="20252"/>
                  </a:cubicBezTo>
                  <a:cubicBezTo>
                    <a:pt x="11106" y="21409"/>
                    <a:pt x="16139" y="21152"/>
                    <a:pt x="21172" y="20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8" name="Line"/>
            <p:cNvSpPr/>
            <p:nvPr/>
          </p:nvSpPr>
          <p:spPr>
            <a:xfrm>
              <a:off x="7410099" y="4073291"/>
              <a:ext cx="329732" cy="488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1" fill="norm" stroke="1" extrusionOk="0">
                  <a:moveTo>
                    <a:pt x="3375" y="2214"/>
                  </a:moveTo>
                  <a:cubicBezTo>
                    <a:pt x="4050" y="6473"/>
                    <a:pt x="4725" y="10732"/>
                    <a:pt x="5175" y="13698"/>
                  </a:cubicBezTo>
                  <a:cubicBezTo>
                    <a:pt x="5625" y="16664"/>
                    <a:pt x="5850" y="18338"/>
                    <a:pt x="6075" y="19555"/>
                  </a:cubicBezTo>
                  <a:cubicBezTo>
                    <a:pt x="6300" y="20771"/>
                    <a:pt x="6525" y="21532"/>
                    <a:pt x="6638" y="21456"/>
                  </a:cubicBezTo>
                  <a:cubicBezTo>
                    <a:pt x="6750" y="21380"/>
                    <a:pt x="6750" y="20467"/>
                    <a:pt x="6525" y="18490"/>
                  </a:cubicBezTo>
                  <a:cubicBezTo>
                    <a:pt x="6300" y="16512"/>
                    <a:pt x="5850" y="13470"/>
                    <a:pt x="5400" y="10808"/>
                  </a:cubicBezTo>
                  <a:cubicBezTo>
                    <a:pt x="4950" y="8146"/>
                    <a:pt x="4500" y="5864"/>
                    <a:pt x="4163" y="4267"/>
                  </a:cubicBezTo>
                  <a:cubicBezTo>
                    <a:pt x="3825" y="2670"/>
                    <a:pt x="3600" y="1757"/>
                    <a:pt x="4275" y="1073"/>
                  </a:cubicBezTo>
                  <a:cubicBezTo>
                    <a:pt x="4950" y="388"/>
                    <a:pt x="6525" y="-68"/>
                    <a:pt x="8663" y="8"/>
                  </a:cubicBezTo>
                  <a:cubicBezTo>
                    <a:pt x="10800" y="84"/>
                    <a:pt x="13500" y="693"/>
                    <a:pt x="15750" y="2062"/>
                  </a:cubicBezTo>
                  <a:cubicBezTo>
                    <a:pt x="18000" y="3431"/>
                    <a:pt x="19800" y="5560"/>
                    <a:pt x="20700" y="7081"/>
                  </a:cubicBezTo>
                  <a:cubicBezTo>
                    <a:pt x="21600" y="8602"/>
                    <a:pt x="21600" y="9515"/>
                    <a:pt x="21150" y="10200"/>
                  </a:cubicBezTo>
                  <a:cubicBezTo>
                    <a:pt x="20700" y="10884"/>
                    <a:pt x="19800" y="11340"/>
                    <a:pt x="16538" y="11188"/>
                  </a:cubicBezTo>
                  <a:cubicBezTo>
                    <a:pt x="13275" y="11036"/>
                    <a:pt x="7650" y="10276"/>
                    <a:pt x="4500" y="9515"/>
                  </a:cubicBezTo>
                  <a:cubicBezTo>
                    <a:pt x="1350" y="8755"/>
                    <a:pt x="675" y="7994"/>
                    <a:pt x="0" y="7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59" name="Line"/>
            <p:cNvSpPr/>
            <p:nvPr/>
          </p:nvSpPr>
          <p:spPr>
            <a:xfrm>
              <a:off x="8458306" y="4227423"/>
              <a:ext cx="39437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874" y="14400"/>
                    <a:pt x="11747" y="7200"/>
                    <a:pt x="15347" y="3600"/>
                  </a:cubicBezTo>
                  <a:cubicBezTo>
                    <a:pt x="18947" y="0"/>
                    <a:pt x="2027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0" name="Line"/>
            <p:cNvSpPr/>
            <p:nvPr/>
          </p:nvSpPr>
          <p:spPr>
            <a:xfrm>
              <a:off x="8510197" y="4289693"/>
              <a:ext cx="40475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4615" y="14400"/>
                    <a:pt x="9231" y="7200"/>
                    <a:pt x="12092" y="5400"/>
                  </a:cubicBezTo>
                  <a:cubicBezTo>
                    <a:pt x="14954" y="3600"/>
                    <a:pt x="16062" y="7200"/>
                    <a:pt x="17354" y="10800"/>
                  </a:cubicBezTo>
                  <a:cubicBezTo>
                    <a:pt x="18646" y="14400"/>
                    <a:pt x="20123" y="18000"/>
                    <a:pt x="20862" y="16200"/>
                  </a:cubicBezTo>
                  <a:cubicBezTo>
                    <a:pt x="21600" y="14400"/>
                    <a:pt x="216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1" name="Line"/>
            <p:cNvSpPr/>
            <p:nvPr/>
          </p:nvSpPr>
          <p:spPr>
            <a:xfrm>
              <a:off x="8676250" y="4113262"/>
              <a:ext cx="279028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fill="norm" stroke="1" extrusionOk="0">
                  <a:moveTo>
                    <a:pt x="0" y="0"/>
                  </a:moveTo>
                  <a:cubicBezTo>
                    <a:pt x="5795" y="1751"/>
                    <a:pt x="11590" y="3503"/>
                    <a:pt x="15278" y="5254"/>
                  </a:cubicBezTo>
                  <a:cubicBezTo>
                    <a:pt x="18966" y="7005"/>
                    <a:pt x="20546" y="8757"/>
                    <a:pt x="21073" y="10119"/>
                  </a:cubicBezTo>
                  <a:cubicBezTo>
                    <a:pt x="21600" y="11481"/>
                    <a:pt x="21073" y="12454"/>
                    <a:pt x="17385" y="14303"/>
                  </a:cubicBezTo>
                  <a:cubicBezTo>
                    <a:pt x="13698" y="16151"/>
                    <a:pt x="6849" y="188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2" name="Line"/>
            <p:cNvSpPr/>
            <p:nvPr/>
          </p:nvSpPr>
          <p:spPr>
            <a:xfrm>
              <a:off x="9859375" y="4089520"/>
              <a:ext cx="349718" cy="53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43" fill="norm" stroke="1" extrusionOk="0">
                  <a:moveTo>
                    <a:pt x="0" y="3858"/>
                  </a:moveTo>
                  <a:cubicBezTo>
                    <a:pt x="212" y="8428"/>
                    <a:pt x="424" y="12997"/>
                    <a:pt x="635" y="15697"/>
                  </a:cubicBezTo>
                  <a:cubicBezTo>
                    <a:pt x="847" y="18397"/>
                    <a:pt x="1059" y="19228"/>
                    <a:pt x="1165" y="19989"/>
                  </a:cubicBezTo>
                  <a:cubicBezTo>
                    <a:pt x="1271" y="20751"/>
                    <a:pt x="1271" y="21443"/>
                    <a:pt x="1376" y="21443"/>
                  </a:cubicBezTo>
                  <a:cubicBezTo>
                    <a:pt x="1482" y="21443"/>
                    <a:pt x="1694" y="20751"/>
                    <a:pt x="1906" y="18674"/>
                  </a:cubicBezTo>
                  <a:cubicBezTo>
                    <a:pt x="2118" y="16597"/>
                    <a:pt x="2329" y="13135"/>
                    <a:pt x="2329" y="10297"/>
                  </a:cubicBezTo>
                  <a:cubicBezTo>
                    <a:pt x="2329" y="7458"/>
                    <a:pt x="2118" y="5243"/>
                    <a:pt x="2012" y="3651"/>
                  </a:cubicBezTo>
                  <a:cubicBezTo>
                    <a:pt x="1906" y="2058"/>
                    <a:pt x="1906" y="1089"/>
                    <a:pt x="2435" y="535"/>
                  </a:cubicBezTo>
                  <a:cubicBezTo>
                    <a:pt x="2965" y="-19"/>
                    <a:pt x="4024" y="-157"/>
                    <a:pt x="6353" y="189"/>
                  </a:cubicBezTo>
                  <a:cubicBezTo>
                    <a:pt x="8682" y="535"/>
                    <a:pt x="12282" y="1366"/>
                    <a:pt x="15035" y="2751"/>
                  </a:cubicBezTo>
                  <a:cubicBezTo>
                    <a:pt x="17788" y="4135"/>
                    <a:pt x="19694" y="6074"/>
                    <a:pt x="20647" y="7389"/>
                  </a:cubicBezTo>
                  <a:cubicBezTo>
                    <a:pt x="21600" y="8705"/>
                    <a:pt x="21600" y="9397"/>
                    <a:pt x="20965" y="9881"/>
                  </a:cubicBezTo>
                  <a:cubicBezTo>
                    <a:pt x="20329" y="10366"/>
                    <a:pt x="19059" y="10643"/>
                    <a:pt x="16518" y="10781"/>
                  </a:cubicBezTo>
                  <a:cubicBezTo>
                    <a:pt x="13976" y="10920"/>
                    <a:pt x="10165" y="10920"/>
                    <a:pt x="7518" y="10435"/>
                  </a:cubicBezTo>
                  <a:cubicBezTo>
                    <a:pt x="4871" y="9951"/>
                    <a:pt x="3388" y="8981"/>
                    <a:pt x="1906" y="8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3" name="Line"/>
            <p:cNvSpPr/>
            <p:nvPr/>
          </p:nvSpPr>
          <p:spPr>
            <a:xfrm>
              <a:off x="10565099" y="4237802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71" y="0"/>
                    <a:pt x="8743" y="0"/>
                    <a:pt x="12343" y="3600"/>
                  </a:cubicBezTo>
                  <a:cubicBezTo>
                    <a:pt x="15943" y="7200"/>
                    <a:pt x="1877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4" name="Line"/>
            <p:cNvSpPr/>
            <p:nvPr/>
          </p:nvSpPr>
          <p:spPr>
            <a:xfrm>
              <a:off x="10565099" y="4351963"/>
              <a:ext cx="31134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5" name="Line"/>
            <p:cNvSpPr/>
            <p:nvPr/>
          </p:nvSpPr>
          <p:spPr>
            <a:xfrm>
              <a:off x="11467973" y="4191532"/>
              <a:ext cx="352901" cy="27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278" fill="norm" stroke="1" extrusionOk="0">
                  <a:moveTo>
                    <a:pt x="12464" y="4313"/>
                  </a:moveTo>
                  <a:cubicBezTo>
                    <a:pt x="12672" y="2996"/>
                    <a:pt x="12879" y="1679"/>
                    <a:pt x="12464" y="889"/>
                  </a:cubicBezTo>
                  <a:cubicBezTo>
                    <a:pt x="12048" y="98"/>
                    <a:pt x="11010" y="-165"/>
                    <a:pt x="9245" y="98"/>
                  </a:cubicBezTo>
                  <a:cubicBezTo>
                    <a:pt x="7479" y="362"/>
                    <a:pt x="4987" y="1152"/>
                    <a:pt x="3014" y="2601"/>
                  </a:cubicBezTo>
                  <a:cubicBezTo>
                    <a:pt x="1041" y="4050"/>
                    <a:pt x="-413" y="6157"/>
                    <a:pt x="106" y="9055"/>
                  </a:cubicBezTo>
                  <a:cubicBezTo>
                    <a:pt x="625" y="11952"/>
                    <a:pt x="3118" y="15640"/>
                    <a:pt x="6337" y="17879"/>
                  </a:cubicBezTo>
                  <a:cubicBezTo>
                    <a:pt x="9556" y="20118"/>
                    <a:pt x="13502" y="20908"/>
                    <a:pt x="15995" y="21172"/>
                  </a:cubicBezTo>
                  <a:cubicBezTo>
                    <a:pt x="18487" y="21435"/>
                    <a:pt x="19525" y="21172"/>
                    <a:pt x="20148" y="20776"/>
                  </a:cubicBezTo>
                  <a:cubicBezTo>
                    <a:pt x="20772" y="20381"/>
                    <a:pt x="20979" y="19854"/>
                    <a:pt x="21187" y="19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6" name="Line"/>
            <p:cNvSpPr/>
            <p:nvPr/>
          </p:nvSpPr>
          <p:spPr>
            <a:xfrm>
              <a:off x="11883142" y="4114802"/>
              <a:ext cx="176432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fill="norm" stroke="1" extrusionOk="0">
                  <a:moveTo>
                    <a:pt x="0" y="13332"/>
                  </a:moveTo>
                  <a:cubicBezTo>
                    <a:pt x="1694" y="6132"/>
                    <a:pt x="3388" y="-1068"/>
                    <a:pt x="6988" y="132"/>
                  </a:cubicBezTo>
                  <a:cubicBezTo>
                    <a:pt x="10588" y="1332"/>
                    <a:pt x="16094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7" name="Line"/>
            <p:cNvSpPr/>
            <p:nvPr/>
          </p:nvSpPr>
          <p:spPr>
            <a:xfrm>
              <a:off x="12184113" y="4061370"/>
              <a:ext cx="1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8" name="Line"/>
            <p:cNvSpPr/>
            <p:nvPr/>
          </p:nvSpPr>
          <p:spPr>
            <a:xfrm>
              <a:off x="12532980" y="4178335"/>
              <a:ext cx="302341" cy="55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377" fill="norm" stroke="1" extrusionOk="0">
                  <a:moveTo>
                    <a:pt x="277" y="3513"/>
                  </a:moveTo>
                  <a:cubicBezTo>
                    <a:pt x="517" y="7672"/>
                    <a:pt x="757" y="11831"/>
                    <a:pt x="877" y="14246"/>
                  </a:cubicBezTo>
                  <a:cubicBezTo>
                    <a:pt x="997" y="16661"/>
                    <a:pt x="997" y="17332"/>
                    <a:pt x="997" y="17332"/>
                  </a:cubicBezTo>
                  <a:cubicBezTo>
                    <a:pt x="997" y="17332"/>
                    <a:pt x="997" y="16661"/>
                    <a:pt x="877" y="14917"/>
                  </a:cubicBezTo>
                  <a:cubicBezTo>
                    <a:pt x="757" y="13173"/>
                    <a:pt x="517" y="10356"/>
                    <a:pt x="277" y="7941"/>
                  </a:cubicBezTo>
                  <a:cubicBezTo>
                    <a:pt x="37" y="5526"/>
                    <a:pt x="-203" y="3513"/>
                    <a:pt x="277" y="2172"/>
                  </a:cubicBezTo>
                  <a:cubicBezTo>
                    <a:pt x="757" y="830"/>
                    <a:pt x="1957" y="159"/>
                    <a:pt x="4717" y="25"/>
                  </a:cubicBezTo>
                  <a:cubicBezTo>
                    <a:pt x="7477" y="-109"/>
                    <a:pt x="11797" y="293"/>
                    <a:pt x="14557" y="1098"/>
                  </a:cubicBezTo>
                  <a:cubicBezTo>
                    <a:pt x="17317" y="1903"/>
                    <a:pt x="18517" y="3111"/>
                    <a:pt x="18157" y="4520"/>
                  </a:cubicBezTo>
                  <a:cubicBezTo>
                    <a:pt x="17797" y="5928"/>
                    <a:pt x="15877" y="7538"/>
                    <a:pt x="14197" y="8477"/>
                  </a:cubicBezTo>
                  <a:cubicBezTo>
                    <a:pt x="12517" y="9416"/>
                    <a:pt x="11077" y="9685"/>
                    <a:pt x="9517" y="9819"/>
                  </a:cubicBezTo>
                  <a:cubicBezTo>
                    <a:pt x="7957" y="9953"/>
                    <a:pt x="6277" y="9953"/>
                    <a:pt x="6157" y="9752"/>
                  </a:cubicBezTo>
                  <a:cubicBezTo>
                    <a:pt x="6037" y="9551"/>
                    <a:pt x="7477" y="9148"/>
                    <a:pt x="9277" y="9148"/>
                  </a:cubicBezTo>
                  <a:cubicBezTo>
                    <a:pt x="11077" y="9148"/>
                    <a:pt x="13237" y="9551"/>
                    <a:pt x="15397" y="10758"/>
                  </a:cubicBezTo>
                  <a:cubicBezTo>
                    <a:pt x="17557" y="11966"/>
                    <a:pt x="19717" y="13978"/>
                    <a:pt x="20557" y="15722"/>
                  </a:cubicBezTo>
                  <a:cubicBezTo>
                    <a:pt x="21397" y="17466"/>
                    <a:pt x="20917" y="18942"/>
                    <a:pt x="19597" y="19948"/>
                  </a:cubicBezTo>
                  <a:cubicBezTo>
                    <a:pt x="18277" y="20954"/>
                    <a:pt x="16117" y="21491"/>
                    <a:pt x="13117" y="21357"/>
                  </a:cubicBezTo>
                  <a:cubicBezTo>
                    <a:pt x="10117" y="21223"/>
                    <a:pt x="6277" y="20418"/>
                    <a:pt x="3877" y="19546"/>
                  </a:cubicBezTo>
                  <a:cubicBezTo>
                    <a:pt x="1477" y="18674"/>
                    <a:pt x="517" y="17734"/>
                    <a:pt x="397" y="16997"/>
                  </a:cubicBezTo>
                  <a:cubicBezTo>
                    <a:pt x="277" y="16259"/>
                    <a:pt x="997" y="15722"/>
                    <a:pt x="1717" y="15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69" name="Line"/>
            <p:cNvSpPr/>
            <p:nvPr/>
          </p:nvSpPr>
          <p:spPr>
            <a:xfrm>
              <a:off x="13076646" y="4663311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0" name="Line"/>
            <p:cNvSpPr/>
            <p:nvPr/>
          </p:nvSpPr>
          <p:spPr>
            <a:xfrm>
              <a:off x="16024079" y="4212153"/>
              <a:ext cx="497332" cy="417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63" fill="norm" stroke="1" extrusionOk="0">
                  <a:moveTo>
                    <a:pt x="0" y="3437"/>
                  </a:moveTo>
                  <a:cubicBezTo>
                    <a:pt x="900" y="7863"/>
                    <a:pt x="1800" y="12289"/>
                    <a:pt x="2325" y="15211"/>
                  </a:cubicBezTo>
                  <a:cubicBezTo>
                    <a:pt x="2850" y="18132"/>
                    <a:pt x="3000" y="19548"/>
                    <a:pt x="3000" y="19814"/>
                  </a:cubicBezTo>
                  <a:cubicBezTo>
                    <a:pt x="3000" y="20080"/>
                    <a:pt x="2850" y="19194"/>
                    <a:pt x="2400" y="16362"/>
                  </a:cubicBezTo>
                  <a:cubicBezTo>
                    <a:pt x="1950" y="13529"/>
                    <a:pt x="1200" y="8748"/>
                    <a:pt x="750" y="5916"/>
                  </a:cubicBezTo>
                  <a:cubicBezTo>
                    <a:pt x="300" y="3083"/>
                    <a:pt x="150" y="2198"/>
                    <a:pt x="375" y="1489"/>
                  </a:cubicBezTo>
                  <a:cubicBezTo>
                    <a:pt x="600" y="781"/>
                    <a:pt x="1200" y="250"/>
                    <a:pt x="2325" y="73"/>
                  </a:cubicBezTo>
                  <a:cubicBezTo>
                    <a:pt x="3450" y="-104"/>
                    <a:pt x="5100" y="73"/>
                    <a:pt x="7650" y="250"/>
                  </a:cubicBezTo>
                  <a:cubicBezTo>
                    <a:pt x="10200" y="427"/>
                    <a:pt x="13650" y="604"/>
                    <a:pt x="15750" y="693"/>
                  </a:cubicBezTo>
                  <a:cubicBezTo>
                    <a:pt x="17850" y="781"/>
                    <a:pt x="18600" y="781"/>
                    <a:pt x="19050" y="1224"/>
                  </a:cubicBezTo>
                  <a:cubicBezTo>
                    <a:pt x="19500" y="1666"/>
                    <a:pt x="19650" y="2552"/>
                    <a:pt x="19950" y="5030"/>
                  </a:cubicBezTo>
                  <a:cubicBezTo>
                    <a:pt x="20250" y="7509"/>
                    <a:pt x="20700" y="11581"/>
                    <a:pt x="21000" y="14060"/>
                  </a:cubicBezTo>
                  <a:cubicBezTo>
                    <a:pt x="21300" y="16539"/>
                    <a:pt x="21450" y="17424"/>
                    <a:pt x="21525" y="18398"/>
                  </a:cubicBezTo>
                  <a:cubicBezTo>
                    <a:pt x="21600" y="19371"/>
                    <a:pt x="21600" y="20434"/>
                    <a:pt x="21225" y="20965"/>
                  </a:cubicBezTo>
                  <a:cubicBezTo>
                    <a:pt x="20850" y="21496"/>
                    <a:pt x="20100" y="21496"/>
                    <a:pt x="17475" y="20965"/>
                  </a:cubicBezTo>
                  <a:cubicBezTo>
                    <a:pt x="14850" y="20434"/>
                    <a:pt x="10350" y="19371"/>
                    <a:pt x="7725" y="18752"/>
                  </a:cubicBezTo>
                  <a:cubicBezTo>
                    <a:pt x="5100" y="18132"/>
                    <a:pt x="4350" y="17955"/>
                    <a:pt x="4050" y="17689"/>
                  </a:cubicBezTo>
                  <a:cubicBezTo>
                    <a:pt x="3750" y="17424"/>
                    <a:pt x="3900" y="17070"/>
                    <a:pt x="4050" y="167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071" name="Line"/>
            <p:cNvSpPr/>
            <p:nvPr/>
          </p:nvSpPr>
          <p:spPr>
            <a:xfrm>
              <a:off x="16190909" y="4310450"/>
              <a:ext cx="182573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600" fill="norm" stroke="1" extrusionOk="0">
                  <a:moveTo>
                    <a:pt x="15510" y="0"/>
                  </a:moveTo>
                  <a:cubicBezTo>
                    <a:pt x="13510" y="0"/>
                    <a:pt x="11510" y="0"/>
                    <a:pt x="9110" y="831"/>
                  </a:cubicBezTo>
                  <a:cubicBezTo>
                    <a:pt x="6710" y="1662"/>
                    <a:pt x="3910" y="3323"/>
                    <a:pt x="2110" y="4846"/>
                  </a:cubicBezTo>
                  <a:cubicBezTo>
                    <a:pt x="310" y="6369"/>
                    <a:pt x="-490" y="7754"/>
                    <a:pt x="310" y="8585"/>
                  </a:cubicBezTo>
                  <a:cubicBezTo>
                    <a:pt x="1110" y="9415"/>
                    <a:pt x="3510" y="9692"/>
                    <a:pt x="6710" y="9554"/>
                  </a:cubicBezTo>
                  <a:cubicBezTo>
                    <a:pt x="9910" y="9415"/>
                    <a:pt x="13910" y="8862"/>
                    <a:pt x="16710" y="9000"/>
                  </a:cubicBezTo>
                  <a:cubicBezTo>
                    <a:pt x="19510" y="9138"/>
                    <a:pt x="21110" y="9969"/>
                    <a:pt x="21110" y="11077"/>
                  </a:cubicBezTo>
                  <a:cubicBezTo>
                    <a:pt x="21110" y="12185"/>
                    <a:pt x="19510" y="13569"/>
                    <a:pt x="16710" y="15369"/>
                  </a:cubicBezTo>
                  <a:cubicBezTo>
                    <a:pt x="13910" y="17169"/>
                    <a:pt x="9910" y="19385"/>
                    <a:pt x="591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